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Josefin Slab"/>
      <p:regular r:id="rId14"/>
      <p:bold r:id="rId15"/>
      <p:italic r:id="rId16"/>
      <p:boldItalic r:id="rId17"/>
    </p:embeddedFont>
    <p:embeddedFont>
      <p:font typeface="Elsie Swash Caps"/>
      <p:regular r:id="rId18"/>
    </p:embeddedFont>
    <p:embeddedFont>
      <p:font typeface="BenchNine"/>
      <p:regular r:id="rId19"/>
      <p:bold r:id="rId20"/>
    </p:embeddedFont>
    <p:embeddedFont>
      <p:font typeface="Josefin Sans"/>
      <p:regular r:id="rId21"/>
      <p:bold r:id="rId22"/>
      <p:italic r:id="rId23"/>
      <p:boldItalic r:id="rId24"/>
    </p:embeddedFont>
    <p:embeddedFont>
      <p:font typeface="Josefin Sans SemiBold"/>
      <p:regular r:id="rId25"/>
      <p:bold r:id="rId26"/>
      <p:italic r:id="rId27"/>
      <p:boldItalic r:id="rId28"/>
    </p:embeddedFont>
    <p:embeddedFont>
      <p:font typeface="Barlow"/>
      <p:regular r:id="rId29"/>
      <p:bold r:id="rId30"/>
      <p:italic r:id="rId31"/>
      <p:boldItalic r:id="rId32"/>
    </p:embeddedFont>
    <p:embeddedFont>
      <p:font typeface="Barlow 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BenchNine-bold.fntdata"/><Relationship Id="rId22" Type="http://schemas.openxmlformats.org/officeDocument/2006/relationships/font" Target="fonts/JosefinSans-bold.fntdata"/><Relationship Id="rId21" Type="http://schemas.openxmlformats.org/officeDocument/2006/relationships/font" Target="fonts/JosefinSans-regular.fntdata"/><Relationship Id="rId24" Type="http://schemas.openxmlformats.org/officeDocument/2006/relationships/font" Target="fonts/JosefinSans-boldItalic.fntdata"/><Relationship Id="rId23" Type="http://schemas.openxmlformats.org/officeDocument/2006/relationships/font" Target="fonts/Josefin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JosefinSansSemiBold-bold.fntdata"/><Relationship Id="rId25" Type="http://schemas.openxmlformats.org/officeDocument/2006/relationships/font" Target="fonts/JosefinSansSemiBold-regular.fntdata"/><Relationship Id="rId28" Type="http://schemas.openxmlformats.org/officeDocument/2006/relationships/font" Target="fonts/JosefinSansSemiBold-boldItalic.fntdata"/><Relationship Id="rId27" Type="http://schemas.openxmlformats.org/officeDocument/2006/relationships/font" Target="fonts/JosefinSansSemi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arlow-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arlow-italic.fntdata"/><Relationship Id="rId30" Type="http://schemas.openxmlformats.org/officeDocument/2006/relationships/font" Target="fonts/Barlow-bold.fntdata"/><Relationship Id="rId11" Type="http://schemas.openxmlformats.org/officeDocument/2006/relationships/slide" Target="slides/slide7.xml"/><Relationship Id="rId33" Type="http://schemas.openxmlformats.org/officeDocument/2006/relationships/font" Target="fonts/BarlowLight-regular.fntdata"/><Relationship Id="rId10" Type="http://schemas.openxmlformats.org/officeDocument/2006/relationships/slide" Target="slides/slide6.xml"/><Relationship Id="rId32" Type="http://schemas.openxmlformats.org/officeDocument/2006/relationships/font" Target="fonts/Barlow-boldItalic.fntdata"/><Relationship Id="rId13" Type="http://schemas.openxmlformats.org/officeDocument/2006/relationships/slide" Target="slides/slide9.xml"/><Relationship Id="rId35" Type="http://schemas.openxmlformats.org/officeDocument/2006/relationships/font" Target="fonts/BarlowLight-italic.fntdata"/><Relationship Id="rId12" Type="http://schemas.openxmlformats.org/officeDocument/2006/relationships/slide" Target="slides/slide8.xml"/><Relationship Id="rId34" Type="http://schemas.openxmlformats.org/officeDocument/2006/relationships/font" Target="fonts/BarlowLight-bold.fntdata"/><Relationship Id="rId15" Type="http://schemas.openxmlformats.org/officeDocument/2006/relationships/font" Target="fonts/JosefinSlab-bold.fntdata"/><Relationship Id="rId14" Type="http://schemas.openxmlformats.org/officeDocument/2006/relationships/font" Target="fonts/JosefinSlab-regular.fntdata"/><Relationship Id="rId36" Type="http://schemas.openxmlformats.org/officeDocument/2006/relationships/font" Target="fonts/BarlowLight-boldItalic.fntdata"/><Relationship Id="rId17" Type="http://schemas.openxmlformats.org/officeDocument/2006/relationships/font" Target="fonts/JosefinSlab-boldItalic.fntdata"/><Relationship Id="rId16" Type="http://schemas.openxmlformats.org/officeDocument/2006/relationships/font" Target="fonts/JosefinSlab-italic.fntdata"/><Relationship Id="rId19" Type="http://schemas.openxmlformats.org/officeDocument/2006/relationships/font" Target="fonts/BenchNine-regular.fntdata"/><Relationship Id="rId18" Type="http://schemas.openxmlformats.org/officeDocument/2006/relationships/font" Target="fonts/ElsieSwashCaps-regular.fntdata"/></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7083118c0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083118c0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7083711ead_2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7083711ead_2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083711ead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083711ead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7083711ead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083711ead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7083118e57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7083118e57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7083711ead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083711ead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7083711ead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7083711ead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7083711ead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7083711ead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0401ce109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0401ce109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grpSp>
        <p:nvGrpSpPr>
          <p:cNvPr id="9" name="Google Shape;9;p2"/>
          <p:cNvGrpSpPr/>
          <p:nvPr/>
        </p:nvGrpSpPr>
        <p:grpSpPr>
          <a:xfrm>
            <a:off x="-75" y="-62150"/>
            <a:ext cx="9144000" cy="5207100"/>
            <a:chOff x="-75" y="-62150"/>
            <a:chExt cx="9144000" cy="5207100"/>
          </a:xfrm>
        </p:grpSpPr>
        <p:sp>
          <p:nvSpPr>
            <p:cNvPr id="10" name="Google Shape;10;p2"/>
            <p:cNvSpPr/>
            <p:nvPr/>
          </p:nvSpPr>
          <p:spPr>
            <a:xfrm>
              <a:off x="0" y="-62150"/>
              <a:ext cx="723600" cy="520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5" y="-62150"/>
              <a:ext cx="9144000" cy="6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 name="Google Shape;12;p2"/>
          <p:cNvSpPr/>
          <p:nvPr/>
        </p:nvSpPr>
        <p:spPr>
          <a:xfrm>
            <a:off x="715125" y="543250"/>
            <a:ext cx="8428800" cy="46017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15125" y="543250"/>
            <a:ext cx="2284500" cy="4601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1319100" y="2727850"/>
            <a:ext cx="7101300" cy="5448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3600">
                <a:solidFill>
                  <a:srgbClr val="F8F8F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2267550" y="3239500"/>
            <a:ext cx="4608900" cy="444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solidFill>
                  <a:srgbClr val="F3F3F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1" name="Shape 51"/>
        <p:cNvGrpSpPr/>
        <p:nvPr/>
      </p:nvGrpSpPr>
      <p:grpSpPr>
        <a:xfrm>
          <a:off x="0" y="0"/>
          <a:ext cx="0" cy="0"/>
          <a:chOff x="0" y="0"/>
          <a:chExt cx="0" cy="0"/>
        </a:xfrm>
      </p:grpSpPr>
      <p:sp>
        <p:nvSpPr>
          <p:cNvPr id="52" name="Google Shape;52;p11"/>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67675" y="1037200"/>
            <a:ext cx="8408700" cy="22605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5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 name="Google Shape;54;p11"/>
          <p:cNvSpPr txBox="1"/>
          <p:nvPr>
            <p:ph idx="1" type="body"/>
          </p:nvPr>
        </p:nvSpPr>
        <p:spPr>
          <a:xfrm>
            <a:off x="2616675" y="3870900"/>
            <a:ext cx="3910800" cy="7482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800">
                <a:solidFill>
                  <a:schemeClr val="accent2"/>
                </a:solidFill>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2"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solidFill>
          <a:schemeClr val="dk1"/>
        </a:solidFill>
      </p:bgPr>
    </p:bg>
    <p:spTree>
      <p:nvGrpSpPr>
        <p:cNvPr id="57" name="Shape 57"/>
        <p:cNvGrpSpPr/>
        <p:nvPr/>
      </p:nvGrpSpPr>
      <p:grpSpPr>
        <a:xfrm>
          <a:off x="0" y="0"/>
          <a:ext cx="0" cy="0"/>
          <a:chOff x="0" y="0"/>
          <a:chExt cx="0" cy="0"/>
        </a:xfrm>
      </p:grpSpPr>
      <p:sp>
        <p:nvSpPr>
          <p:cNvPr id="58" name="Google Shape;58;p13"/>
          <p:cNvSpPr/>
          <p:nvPr/>
        </p:nvSpPr>
        <p:spPr>
          <a:xfrm>
            <a:off x="0" y="538250"/>
            <a:ext cx="4572000" cy="40671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4572000" y="538250"/>
            <a:ext cx="4572000" cy="406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txBox="1"/>
          <p:nvPr>
            <p:ph type="title"/>
          </p:nvPr>
        </p:nvSpPr>
        <p:spPr>
          <a:xfrm>
            <a:off x="986950" y="855375"/>
            <a:ext cx="2643300" cy="4215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Clr>
                <a:schemeClr val="dk1"/>
              </a:buClr>
              <a:buSzPts val="1400"/>
              <a:buNone/>
              <a:defRPr i="0" sz="16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61" name="Google Shape;61;p13"/>
          <p:cNvSpPr txBox="1"/>
          <p:nvPr>
            <p:ph idx="1" type="subTitle"/>
          </p:nvPr>
        </p:nvSpPr>
        <p:spPr>
          <a:xfrm>
            <a:off x="986732" y="1182331"/>
            <a:ext cx="2643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dk1"/>
                </a:solidFill>
              </a:defRPr>
            </a:lvl1pPr>
            <a:lvl2pPr lvl="1" rtl="0" algn="r">
              <a:lnSpc>
                <a:spcPct val="100000"/>
              </a:lnSpc>
              <a:spcBef>
                <a:spcPts val="1600"/>
              </a:spcBef>
              <a:spcAft>
                <a:spcPts val="0"/>
              </a:spcAft>
              <a:buNone/>
              <a:defRPr>
                <a:solidFill>
                  <a:schemeClr val="dk1"/>
                </a:solidFill>
              </a:defRPr>
            </a:lvl2pPr>
            <a:lvl3pPr lvl="2" rtl="0" algn="r">
              <a:lnSpc>
                <a:spcPct val="100000"/>
              </a:lnSpc>
              <a:spcBef>
                <a:spcPts val="1600"/>
              </a:spcBef>
              <a:spcAft>
                <a:spcPts val="0"/>
              </a:spcAft>
              <a:buNone/>
              <a:defRPr>
                <a:solidFill>
                  <a:schemeClr val="dk1"/>
                </a:solidFill>
              </a:defRPr>
            </a:lvl3pPr>
            <a:lvl4pPr lvl="3" rtl="0" algn="r">
              <a:lnSpc>
                <a:spcPct val="100000"/>
              </a:lnSpc>
              <a:spcBef>
                <a:spcPts val="1600"/>
              </a:spcBef>
              <a:spcAft>
                <a:spcPts val="0"/>
              </a:spcAft>
              <a:buNone/>
              <a:defRPr>
                <a:solidFill>
                  <a:schemeClr val="dk1"/>
                </a:solidFill>
              </a:defRPr>
            </a:lvl4pPr>
            <a:lvl5pPr lvl="4" rtl="0" algn="r">
              <a:lnSpc>
                <a:spcPct val="100000"/>
              </a:lnSpc>
              <a:spcBef>
                <a:spcPts val="1600"/>
              </a:spcBef>
              <a:spcAft>
                <a:spcPts val="0"/>
              </a:spcAft>
              <a:buNone/>
              <a:defRPr>
                <a:solidFill>
                  <a:schemeClr val="dk1"/>
                </a:solidFill>
              </a:defRPr>
            </a:lvl5pPr>
            <a:lvl6pPr lvl="5" rtl="0" algn="r">
              <a:lnSpc>
                <a:spcPct val="100000"/>
              </a:lnSpc>
              <a:spcBef>
                <a:spcPts val="1600"/>
              </a:spcBef>
              <a:spcAft>
                <a:spcPts val="0"/>
              </a:spcAft>
              <a:buNone/>
              <a:defRPr>
                <a:solidFill>
                  <a:schemeClr val="dk1"/>
                </a:solidFill>
              </a:defRPr>
            </a:lvl6pPr>
            <a:lvl7pPr lvl="6" rtl="0" algn="r">
              <a:lnSpc>
                <a:spcPct val="100000"/>
              </a:lnSpc>
              <a:spcBef>
                <a:spcPts val="1600"/>
              </a:spcBef>
              <a:spcAft>
                <a:spcPts val="0"/>
              </a:spcAft>
              <a:buNone/>
              <a:defRPr>
                <a:solidFill>
                  <a:schemeClr val="dk1"/>
                </a:solidFill>
              </a:defRPr>
            </a:lvl7pPr>
            <a:lvl8pPr lvl="7" rtl="0" algn="r">
              <a:lnSpc>
                <a:spcPct val="100000"/>
              </a:lnSpc>
              <a:spcBef>
                <a:spcPts val="1600"/>
              </a:spcBef>
              <a:spcAft>
                <a:spcPts val="0"/>
              </a:spcAft>
              <a:buNone/>
              <a:defRPr>
                <a:solidFill>
                  <a:schemeClr val="dk1"/>
                </a:solidFill>
              </a:defRPr>
            </a:lvl8pPr>
            <a:lvl9pPr lvl="8" rtl="0" algn="r">
              <a:lnSpc>
                <a:spcPct val="100000"/>
              </a:lnSpc>
              <a:spcBef>
                <a:spcPts val="1600"/>
              </a:spcBef>
              <a:spcAft>
                <a:spcPts val="1600"/>
              </a:spcAft>
              <a:buNone/>
              <a:defRPr>
                <a:solidFill>
                  <a:schemeClr val="dk1"/>
                </a:solidFill>
              </a:defRPr>
            </a:lvl9pPr>
          </a:lstStyle>
          <a:p/>
        </p:txBody>
      </p:sp>
      <p:sp>
        <p:nvSpPr>
          <p:cNvPr id="62" name="Google Shape;62;p13"/>
          <p:cNvSpPr txBox="1"/>
          <p:nvPr>
            <p:ph idx="2" type="title"/>
          </p:nvPr>
        </p:nvSpPr>
        <p:spPr>
          <a:xfrm>
            <a:off x="5513976" y="855375"/>
            <a:ext cx="26433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Clr>
                <a:schemeClr val="dk1"/>
              </a:buClr>
              <a:buSzPts val="1400"/>
              <a:buNone/>
              <a:defRPr i="0" sz="16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63" name="Google Shape;63;p13"/>
          <p:cNvSpPr txBox="1"/>
          <p:nvPr>
            <p:ph idx="3" type="subTitle"/>
          </p:nvPr>
        </p:nvSpPr>
        <p:spPr>
          <a:xfrm>
            <a:off x="5513973" y="1182356"/>
            <a:ext cx="26433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a:solidFill>
                  <a:schemeClr val="dk1"/>
                </a:solidFill>
              </a:defRPr>
            </a:lvl2pPr>
            <a:lvl3pPr lvl="2" rtl="0">
              <a:lnSpc>
                <a:spcPct val="100000"/>
              </a:lnSpc>
              <a:spcBef>
                <a:spcPts val="1600"/>
              </a:spcBef>
              <a:spcAft>
                <a:spcPts val="0"/>
              </a:spcAft>
              <a:buNone/>
              <a:defRPr>
                <a:solidFill>
                  <a:schemeClr val="dk1"/>
                </a:solidFill>
              </a:defRPr>
            </a:lvl3pPr>
            <a:lvl4pPr lvl="3" rtl="0">
              <a:lnSpc>
                <a:spcPct val="100000"/>
              </a:lnSpc>
              <a:spcBef>
                <a:spcPts val="1600"/>
              </a:spcBef>
              <a:spcAft>
                <a:spcPts val="0"/>
              </a:spcAft>
              <a:buNone/>
              <a:defRPr>
                <a:solidFill>
                  <a:schemeClr val="dk1"/>
                </a:solidFill>
              </a:defRPr>
            </a:lvl4pPr>
            <a:lvl5pPr lvl="4" rtl="0">
              <a:lnSpc>
                <a:spcPct val="100000"/>
              </a:lnSpc>
              <a:spcBef>
                <a:spcPts val="1600"/>
              </a:spcBef>
              <a:spcAft>
                <a:spcPts val="0"/>
              </a:spcAft>
              <a:buNone/>
              <a:defRPr>
                <a:solidFill>
                  <a:schemeClr val="dk1"/>
                </a:solidFill>
              </a:defRPr>
            </a:lvl5pPr>
            <a:lvl6pPr lvl="5" rtl="0">
              <a:lnSpc>
                <a:spcPct val="100000"/>
              </a:lnSpc>
              <a:spcBef>
                <a:spcPts val="1600"/>
              </a:spcBef>
              <a:spcAft>
                <a:spcPts val="0"/>
              </a:spcAft>
              <a:buNone/>
              <a:defRPr>
                <a:solidFill>
                  <a:schemeClr val="dk1"/>
                </a:solidFill>
              </a:defRPr>
            </a:lvl6pPr>
            <a:lvl7pPr lvl="6" rtl="0">
              <a:lnSpc>
                <a:spcPct val="100000"/>
              </a:lnSpc>
              <a:spcBef>
                <a:spcPts val="1600"/>
              </a:spcBef>
              <a:spcAft>
                <a:spcPts val="0"/>
              </a:spcAft>
              <a:buNone/>
              <a:defRPr>
                <a:solidFill>
                  <a:schemeClr val="dk1"/>
                </a:solidFill>
              </a:defRPr>
            </a:lvl7pPr>
            <a:lvl8pPr lvl="7" rtl="0">
              <a:lnSpc>
                <a:spcPct val="100000"/>
              </a:lnSpc>
              <a:spcBef>
                <a:spcPts val="1600"/>
              </a:spcBef>
              <a:spcAft>
                <a:spcPts val="0"/>
              </a:spcAft>
              <a:buNone/>
              <a:defRPr>
                <a:solidFill>
                  <a:schemeClr val="dk1"/>
                </a:solidFill>
              </a:defRPr>
            </a:lvl8pPr>
            <a:lvl9pPr lvl="8" rtl="0">
              <a:lnSpc>
                <a:spcPct val="100000"/>
              </a:lnSpc>
              <a:spcBef>
                <a:spcPts val="1600"/>
              </a:spcBef>
              <a:spcAft>
                <a:spcPts val="1600"/>
              </a:spcAft>
              <a:buNone/>
              <a:defRPr>
                <a:solidFill>
                  <a:schemeClr val="dk1"/>
                </a:solidFill>
              </a:defRPr>
            </a:lvl9pPr>
          </a:lstStyle>
          <a:p/>
        </p:txBody>
      </p:sp>
      <p:sp>
        <p:nvSpPr>
          <p:cNvPr id="64" name="Google Shape;64;p13"/>
          <p:cNvSpPr txBox="1"/>
          <p:nvPr>
            <p:ph idx="4" type="title"/>
          </p:nvPr>
        </p:nvSpPr>
        <p:spPr>
          <a:xfrm>
            <a:off x="986950" y="2145730"/>
            <a:ext cx="2643300" cy="4215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Clr>
                <a:schemeClr val="dk1"/>
              </a:buClr>
              <a:buSzPts val="1400"/>
              <a:buNone/>
              <a:defRPr i="0" sz="16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65" name="Google Shape;65;p13"/>
          <p:cNvSpPr txBox="1"/>
          <p:nvPr>
            <p:ph idx="5" type="subTitle"/>
          </p:nvPr>
        </p:nvSpPr>
        <p:spPr>
          <a:xfrm>
            <a:off x="986732" y="2472683"/>
            <a:ext cx="2643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dk1"/>
                </a:solidFill>
              </a:defRPr>
            </a:lvl1pPr>
            <a:lvl2pPr lvl="1" rtl="0" algn="r">
              <a:lnSpc>
                <a:spcPct val="100000"/>
              </a:lnSpc>
              <a:spcBef>
                <a:spcPts val="1600"/>
              </a:spcBef>
              <a:spcAft>
                <a:spcPts val="0"/>
              </a:spcAft>
              <a:buNone/>
              <a:defRPr>
                <a:solidFill>
                  <a:schemeClr val="dk1"/>
                </a:solidFill>
              </a:defRPr>
            </a:lvl2pPr>
            <a:lvl3pPr lvl="2" rtl="0" algn="r">
              <a:lnSpc>
                <a:spcPct val="100000"/>
              </a:lnSpc>
              <a:spcBef>
                <a:spcPts val="1600"/>
              </a:spcBef>
              <a:spcAft>
                <a:spcPts val="0"/>
              </a:spcAft>
              <a:buNone/>
              <a:defRPr>
                <a:solidFill>
                  <a:schemeClr val="dk1"/>
                </a:solidFill>
              </a:defRPr>
            </a:lvl3pPr>
            <a:lvl4pPr lvl="3" rtl="0" algn="r">
              <a:lnSpc>
                <a:spcPct val="100000"/>
              </a:lnSpc>
              <a:spcBef>
                <a:spcPts val="1600"/>
              </a:spcBef>
              <a:spcAft>
                <a:spcPts val="0"/>
              </a:spcAft>
              <a:buNone/>
              <a:defRPr>
                <a:solidFill>
                  <a:schemeClr val="dk1"/>
                </a:solidFill>
              </a:defRPr>
            </a:lvl4pPr>
            <a:lvl5pPr lvl="4" rtl="0" algn="r">
              <a:lnSpc>
                <a:spcPct val="100000"/>
              </a:lnSpc>
              <a:spcBef>
                <a:spcPts val="1600"/>
              </a:spcBef>
              <a:spcAft>
                <a:spcPts val="0"/>
              </a:spcAft>
              <a:buNone/>
              <a:defRPr>
                <a:solidFill>
                  <a:schemeClr val="dk1"/>
                </a:solidFill>
              </a:defRPr>
            </a:lvl5pPr>
            <a:lvl6pPr lvl="5" rtl="0" algn="r">
              <a:lnSpc>
                <a:spcPct val="100000"/>
              </a:lnSpc>
              <a:spcBef>
                <a:spcPts val="1600"/>
              </a:spcBef>
              <a:spcAft>
                <a:spcPts val="0"/>
              </a:spcAft>
              <a:buNone/>
              <a:defRPr>
                <a:solidFill>
                  <a:schemeClr val="dk1"/>
                </a:solidFill>
              </a:defRPr>
            </a:lvl6pPr>
            <a:lvl7pPr lvl="6" rtl="0" algn="r">
              <a:lnSpc>
                <a:spcPct val="100000"/>
              </a:lnSpc>
              <a:spcBef>
                <a:spcPts val="1600"/>
              </a:spcBef>
              <a:spcAft>
                <a:spcPts val="0"/>
              </a:spcAft>
              <a:buNone/>
              <a:defRPr>
                <a:solidFill>
                  <a:schemeClr val="dk1"/>
                </a:solidFill>
              </a:defRPr>
            </a:lvl7pPr>
            <a:lvl8pPr lvl="7" rtl="0" algn="r">
              <a:lnSpc>
                <a:spcPct val="100000"/>
              </a:lnSpc>
              <a:spcBef>
                <a:spcPts val="1600"/>
              </a:spcBef>
              <a:spcAft>
                <a:spcPts val="0"/>
              </a:spcAft>
              <a:buNone/>
              <a:defRPr>
                <a:solidFill>
                  <a:schemeClr val="dk1"/>
                </a:solidFill>
              </a:defRPr>
            </a:lvl8pPr>
            <a:lvl9pPr lvl="8" rtl="0" algn="r">
              <a:lnSpc>
                <a:spcPct val="100000"/>
              </a:lnSpc>
              <a:spcBef>
                <a:spcPts val="1600"/>
              </a:spcBef>
              <a:spcAft>
                <a:spcPts val="1600"/>
              </a:spcAft>
              <a:buNone/>
              <a:defRPr>
                <a:solidFill>
                  <a:schemeClr val="dk1"/>
                </a:solidFill>
              </a:defRPr>
            </a:lvl9pPr>
          </a:lstStyle>
          <a:p/>
        </p:txBody>
      </p:sp>
      <p:sp>
        <p:nvSpPr>
          <p:cNvPr id="66" name="Google Shape;66;p13"/>
          <p:cNvSpPr txBox="1"/>
          <p:nvPr>
            <p:ph idx="6" type="title"/>
          </p:nvPr>
        </p:nvSpPr>
        <p:spPr>
          <a:xfrm>
            <a:off x="5513976" y="2145730"/>
            <a:ext cx="26433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Clr>
                <a:schemeClr val="dk1"/>
              </a:buClr>
              <a:buSzPts val="1400"/>
              <a:buNone/>
              <a:defRPr i="0" sz="16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67" name="Google Shape;67;p13"/>
          <p:cNvSpPr txBox="1"/>
          <p:nvPr>
            <p:ph idx="7" type="subTitle"/>
          </p:nvPr>
        </p:nvSpPr>
        <p:spPr>
          <a:xfrm>
            <a:off x="5513973" y="2472708"/>
            <a:ext cx="26433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a:solidFill>
                  <a:schemeClr val="dk1"/>
                </a:solidFill>
              </a:defRPr>
            </a:lvl2pPr>
            <a:lvl3pPr lvl="2" rtl="0">
              <a:lnSpc>
                <a:spcPct val="100000"/>
              </a:lnSpc>
              <a:spcBef>
                <a:spcPts val="1600"/>
              </a:spcBef>
              <a:spcAft>
                <a:spcPts val="0"/>
              </a:spcAft>
              <a:buNone/>
              <a:defRPr>
                <a:solidFill>
                  <a:schemeClr val="dk1"/>
                </a:solidFill>
              </a:defRPr>
            </a:lvl3pPr>
            <a:lvl4pPr lvl="3" rtl="0">
              <a:lnSpc>
                <a:spcPct val="100000"/>
              </a:lnSpc>
              <a:spcBef>
                <a:spcPts val="1600"/>
              </a:spcBef>
              <a:spcAft>
                <a:spcPts val="0"/>
              </a:spcAft>
              <a:buNone/>
              <a:defRPr>
                <a:solidFill>
                  <a:schemeClr val="dk1"/>
                </a:solidFill>
              </a:defRPr>
            </a:lvl4pPr>
            <a:lvl5pPr lvl="4" rtl="0">
              <a:lnSpc>
                <a:spcPct val="100000"/>
              </a:lnSpc>
              <a:spcBef>
                <a:spcPts val="1600"/>
              </a:spcBef>
              <a:spcAft>
                <a:spcPts val="0"/>
              </a:spcAft>
              <a:buNone/>
              <a:defRPr>
                <a:solidFill>
                  <a:schemeClr val="dk1"/>
                </a:solidFill>
              </a:defRPr>
            </a:lvl5pPr>
            <a:lvl6pPr lvl="5" rtl="0">
              <a:lnSpc>
                <a:spcPct val="100000"/>
              </a:lnSpc>
              <a:spcBef>
                <a:spcPts val="1600"/>
              </a:spcBef>
              <a:spcAft>
                <a:spcPts val="0"/>
              </a:spcAft>
              <a:buNone/>
              <a:defRPr>
                <a:solidFill>
                  <a:schemeClr val="dk1"/>
                </a:solidFill>
              </a:defRPr>
            </a:lvl6pPr>
            <a:lvl7pPr lvl="6" rtl="0">
              <a:lnSpc>
                <a:spcPct val="100000"/>
              </a:lnSpc>
              <a:spcBef>
                <a:spcPts val="1600"/>
              </a:spcBef>
              <a:spcAft>
                <a:spcPts val="0"/>
              </a:spcAft>
              <a:buNone/>
              <a:defRPr>
                <a:solidFill>
                  <a:schemeClr val="dk1"/>
                </a:solidFill>
              </a:defRPr>
            </a:lvl7pPr>
            <a:lvl8pPr lvl="7" rtl="0">
              <a:lnSpc>
                <a:spcPct val="100000"/>
              </a:lnSpc>
              <a:spcBef>
                <a:spcPts val="1600"/>
              </a:spcBef>
              <a:spcAft>
                <a:spcPts val="0"/>
              </a:spcAft>
              <a:buNone/>
              <a:defRPr>
                <a:solidFill>
                  <a:schemeClr val="dk1"/>
                </a:solidFill>
              </a:defRPr>
            </a:lvl8pPr>
            <a:lvl9pPr lvl="8" rtl="0">
              <a:lnSpc>
                <a:spcPct val="100000"/>
              </a:lnSpc>
              <a:spcBef>
                <a:spcPts val="1600"/>
              </a:spcBef>
              <a:spcAft>
                <a:spcPts val="1600"/>
              </a:spcAft>
              <a:buNone/>
              <a:defRPr>
                <a:solidFill>
                  <a:schemeClr val="dk1"/>
                </a:solidFill>
              </a:defRPr>
            </a:lvl9pPr>
          </a:lstStyle>
          <a:p/>
        </p:txBody>
      </p:sp>
      <p:sp>
        <p:nvSpPr>
          <p:cNvPr id="68" name="Google Shape;68;p13"/>
          <p:cNvSpPr txBox="1"/>
          <p:nvPr>
            <p:ph idx="8" type="title"/>
          </p:nvPr>
        </p:nvSpPr>
        <p:spPr>
          <a:xfrm>
            <a:off x="986950" y="3436049"/>
            <a:ext cx="2643300" cy="4215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Clr>
                <a:schemeClr val="dk1"/>
              </a:buClr>
              <a:buSzPts val="1400"/>
              <a:buNone/>
              <a:defRPr i="0" sz="16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69" name="Google Shape;69;p13"/>
          <p:cNvSpPr txBox="1"/>
          <p:nvPr>
            <p:ph idx="9" type="subTitle"/>
          </p:nvPr>
        </p:nvSpPr>
        <p:spPr>
          <a:xfrm>
            <a:off x="986732" y="3763000"/>
            <a:ext cx="2643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dk1"/>
                </a:solidFill>
              </a:defRPr>
            </a:lvl1pPr>
            <a:lvl2pPr lvl="1" rtl="0" algn="r">
              <a:lnSpc>
                <a:spcPct val="100000"/>
              </a:lnSpc>
              <a:spcBef>
                <a:spcPts val="1600"/>
              </a:spcBef>
              <a:spcAft>
                <a:spcPts val="0"/>
              </a:spcAft>
              <a:buNone/>
              <a:defRPr>
                <a:solidFill>
                  <a:schemeClr val="dk1"/>
                </a:solidFill>
              </a:defRPr>
            </a:lvl2pPr>
            <a:lvl3pPr lvl="2" rtl="0" algn="r">
              <a:lnSpc>
                <a:spcPct val="100000"/>
              </a:lnSpc>
              <a:spcBef>
                <a:spcPts val="1600"/>
              </a:spcBef>
              <a:spcAft>
                <a:spcPts val="0"/>
              </a:spcAft>
              <a:buNone/>
              <a:defRPr>
                <a:solidFill>
                  <a:schemeClr val="dk1"/>
                </a:solidFill>
              </a:defRPr>
            </a:lvl3pPr>
            <a:lvl4pPr lvl="3" rtl="0" algn="r">
              <a:lnSpc>
                <a:spcPct val="100000"/>
              </a:lnSpc>
              <a:spcBef>
                <a:spcPts val="1600"/>
              </a:spcBef>
              <a:spcAft>
                <a:spcPts val="0"/>
              </a:spcAft>
              <a:buNone/>
              <a:defRPr>
                <a:solidFill>
                  <a:schemeClr val="dk1"/>
                </a:solidFill>
              </a:defRPr>
            </a:lvl4pPr>
            <a:lvl5pPr lvl="4" rtl="0" algn="r">
              <a:lnSpc>
                <a:spcPct val="100000"/>
              </a:lnSpc>
              <a:spcBef>
                <a:spcPts val="1600"/>
              </a:spcBef>
              <a:spcAft>
                <a:spcPts val="0"/>
              </a:spcAft>
              <a:buNone/>
              <a:defRPr>
                <a:solidFill>
                  <a:schemeClr val="dk1"/>
                </a:solidFill>
              </a:defRPr>
            </a:lvl5pPr>
            <a:lvl6pPr lvl="5" rtl="0" algn="r">
              <a:lnSpc>
                <a:spcPct val="100000"/>
              </a:lnSpc>
              <a:spcBef>
                <a:spcPts val="1600"/>
              </a:spcBef>
              <a:spcAft>
                <a:spcPts val="0"/>
              </a:spcAft>
              <a:buNone/>
              <a:defRPr>
                <a:solidFill>
                  <a:schemeClr val="dk1"/>
                </a:solidFill>
              </a:defRPr>
            </a:lvl6pPr>
            <a:lvl7pPr lvl="6" rtl="0" algn="r">
              <a:lnSpc>
                <a:spcPct val="100000"/>
              </a:lnSpc>
              <a:spcBef>
                <a:spcPts val="1600"/>
              </a:spcBef>
              <a:spcAft>
                <a:spcPts val="0"/>
              </a:spcAft>
              <a:buNone/>
              <a:defRPr>
                <a:solidFill>
                  <a:schemeClr val="dk1"/>
                </a:solidFill>
              </a:defRPr>
            </a:lvl7pPr>
            <a:lvl8pPr lvl="7" rtl="0" algn="r">
              <a:lnSpc>
                <a:spcPct val="100000"/>
              </a:lnSpc>
              <a:spcBef>
                <a:spcPts val="1600"/>
              </a:spcBef>
              <a:spcAft>
                <a:spcPts val="0"/>
              </a:spcAft>
              <a:buNone/>
              <a:defRPr>
                <a:solidFill>
                  <a:schemeClr val="dk1"/>
                </a:solidFill>
              </a:defRPr>
            </a:lvl8pPr>
            <a:lvl9pPr lvl="8" rtl="0" algn="r">
              <a:lnSpc>
                <a:spcPct val="100000"/>
              </a:lnSpc>
              <a:spcBef>
                <a:spcPts val="1600"/>
              </a:spcBef>
              <a:spcAft>
                <a:spcPts val="1600"/>
              </a:spcAft>
              <a:buNone/>
              <a:defRPr>
                <a:solidFill>
                  <a:schemeClr val="dk1"/>
                </a:solidFill>
              </a:defRPr>
            </a:lvl9pPr>
          </a:lstStyle>
          <a:p/>
        </p:txBody>
      </p:sp>
      <p:sp>
        <p:nvSpPr>
          <p:cNvPr id="70" name="Google Shape;70;p13"/>
          <p:cNvSpPr txBox="1"/>
          <p:nvPr>
            <p:ph idx="13" type="title"/>
          </p:nvPr>
        </p:nvSpPr>
        <p:spPr>
          <a:xfrm>
            <a:off x="5513976" y="3436049"/>
            <a:ext cx="26433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Clr>
                <a:schemeClr val="dk1"/>
              </a:buClr>
              <a:buSzPts val="1400"/>
              <a:buNone/>
              <a:defRPr i="0" sz="16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71" name="Google Shape;71;p13"/>
          <p:cNvSpPr txBox="1"/>
          <p:nvPr>
            <p:ph idx="14" type="subTitle"/>
          </p:nvPr>
        </p:nvSpPr>
        <p:spPr>
          <a:xfrm>
            <a:off x="5513973" y="3763025"/>
            <a:ext cx="26433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600"/>
              </a:spcBef>
              <a:spcAft>
                <a:spcPts val="0"/>
              </a:spcAft>
              <a:buNone/>
              <a:defRPr>
                <a:solidFill>
                  <a:schemeClr val="dk1"/>
                </a:solidFill>
              </a:defRPr>
            </a:lvl2pPr>
            <a:lvl3pPr lvl="2" rtl="0">
              <a:lnSpc>
                <a:spcPct val="100000"/>
              </a:lnSpc>
              <a:spcBef>
                <a:spcPts val="1600"/>
              </a:spcBef>
              <a:spcAft>
                <a:spcPts val="0"/>
              </a:spcAft>
              <a:buNone/>
              <a:defRPr>
                <a:solidFill>
                  <a:schemeClr val="dk1"/>
                </a:solidFill>
              </a:defRPr>
            </a:lvl3pPr>
            <a:lvl4pPr lvl="3" rtl="0">
              <a:lnSpc>
                <a:spcPct val="100000"/>
              </a:lnSpc>
              <a:spcBef>
                <a:spcPts val="1600"/>
              </a:spcBef>
              <a:spcAft>
                <a:spcPts val="0"/>
              </a:spcAft>
              <a:buNone/>
              <a:defRPr>
                <a:solidFill>
                  <a:schemeClr val="dk1"/>
                </a:solidFill>
              </a:defRPr>
            </a:lvl4pPr>
            <a:lvl5pPr lvl="4" rtl="0">
              <a:lnSpc>
                <a:spcPct val="100000"/>
              </a:lnSpc>
              <a:spcBef>
                <a:spcPts val="1600"/>
              </a:spcBef>
              <a:spcAft>
                <a:spcPts val="0"/>
              </a:spcAft>
              <a:buNone/>
              <a:defRPr>
                <a:solidFill>
                  <a:schemeClr val="dk1"/>
                </a:solidFill>
              </a:defRPr>
            </a:lvl5pPr>
            <a:lvl6pPr lvl="5" rtl="0">
              <a:lnSpc>
                <a:spcPct val="100000"/>
              </a:lnSpc>
              <a:spcBef>
                <a:spcPts val="1600"/>
              </a:spcBef>
              <a:spcAft>
                <a:spcPts val="0"/>
              </a:spcAft>
              <a:buNone/>
              <a:defRPr>
                <a:solidFill>
                  <a:schemeClr val="dk1"/>
                </a:solidFill>
              </a:defRPr>
            </a:lvl6pPr>
            <a:lvl7pPr lvl="6" rtl="0">
              <a:lnSpc>
                <a:spcPct val="100000"/>
              </a:lnSpc>
              <a:spcBef>
                <a:spcPts val="1600"/>
              </a:spcBef>
              <a:spcAft>
                <a:spcPts val="0"/>
              </a:spcAft>
              <a:buNone/>
              <a:defRPr>
                <a:solidFill>
                  <a:schemeClr val="dk1"/>
                </a:solidFill>
              </a:defRPr>
            </a:lvl7pPr>
            <a:lvl8pPr lvl="7" rtl="0">
              <a:lnSpc>
                <a:spcPct val="100000"/>
              </a:lnSpc>
              <a:spcBef>
                <a:spcPts val="1600"/>
              </a:spcBef>
              <a:spcAft>
                <a:spcPts val="0"/>
              </a:spcAft>
              <a:buNone/>
              <a:defRPr>
                <a:solidFill>
                  <a:schemeClr val="dk1"/>
                </a:solidFill>
              </a:defRPr>
            </a:lvl8pPr>
            <a:lvl9pPr lvl="8" rtl="0">
              <a:lnSpc>
                <a:spcPct val="100000"/>
              </a:lnSpc>
              <a:spcBef>
                <a:spcPts val="1600"/>
              </a:spcBef>
              <a:spcAft>
                <a:spcPts val="1600"/>
              </a:spcAft>
              <a:buNone/>
              <a:defRPr>
                <a:solidFill>
                  <a:schemeClr val="dk1"/>
                </a:solidFill>
              </a:defRPr>
            </a:lvl9pPr>
          </a:lstStyle>
          <a:p/>
        </p:txBody>
      </p:sp>
      <p:sp>
        <p:nvSpPr>
          <p:cNvPr id="72" name="Google Shape;72;p13"/>
          <p:cNvSpPr txBox="1"/>
          <p:nvPr>
            <p:ph hasCustomPrompt="1" idx="15" type="title"/>
          </p:nvPr>
        </p:nvSpPr>
        <p:spPr>
          <a:xfrm>
            <a:off x="3781275" y="827083"/>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
        <p:nvSpPr>
          <p:cNvPr id="73" name="Google Shape;73;p13"/>
          <p:cNvSpPr txBox="1"/>
          <p:nvPr>
            <p:ph hasCustomPrompt="1" idx="16" type="title"/>
          </p:nvPr>
        </p:nvSpPr>
        <p:spPr>
          <a:xfrm>
            <a:off x="4655741" y="827083"/>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
        <p:nvSpPr>
          <p:cNvPr id="74" name="Google Shape;74;p13"/>
          <p:cNvSpPr txBox="1"/>
          <p:nvPr>
            <p:ph hasCustomPrompt="1" idx="17" type="title"/>
          </p:nvPr>
        </p:nvSpPr>
        <p:spPr>
          <a:xfrm>
            <a:off x="3781275" y="2118008"/>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
        <p:nvSpPr>
          <p:cNvPr id="75" name="Google Shape;75;p13"/>
          <p:cNvSpPr txBox="1"/>
          <p:nvPr>
            <p:ph hasCustomPrompt="1" idx="18" type="title"/>
          </p:nvPr>
        </p:nvSpPr>
        <p:spPr>
          <a:xfrm>
            <a:off x="4655741" y="2118008"/>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
        <p:nvSpPr>
          <p:cNvPr id="76" name="Google Shape;76;p13"/>
          <p:cNvSpPr txBox="1"/>
          <p:nvPr>
            <p:ph hasCustomPrompt="1" idx="19" type="title"/>
          </p:nvPr>
        </p:nvSpPr>
        <p:spPr>
          <a:xfrm>
            <a:off x="3781275" y="3408933"/>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
        <p:nvSpPr>
          <p:cNvPr id="77" name="Google Shape;77;p13"/>
          <p:cNvSpPr txBox="1"/>
          <p:nvPr>
            <p:ph hasCustomPrompt="1" idx="20" type="title"/>
          </p:nvPr>
        </p:nvSpPr>
        <p:spPr>
          <a:xfrm>
            <a:off x="4655741" y="3408933"/>
            <a:ext cx="704700" cy="510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Josefin Sans SemiBold"/>
              <a:buNone/>
              <a:defRPr sz="1800">
                <a:solidFill>
                  <a:schemeClr val="dk1"/>
                </a:solidFill>
                <a:latin typeface="Josefin Sans SemiBold"/>
                <a:ea typeface="Josefin Sans SemiBold"/>
                <a:cs typeface="Josefin Sans SemiBold"/>
                <a:sym typeface="Josefin Sans SemiBold"/>
              </a:defRPr>
            </a:lvl1pPr>
            <a:lvl2pPr lvl="1"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2pPr>
            <a:lvl3pPr lvl="2"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3pPr>
            <a:lvl4pPr lvl="3"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4pPr>
            <a:lvl5pPr lvl="4"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5pPr>
            <a:lvl6pPr lvl="5"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6pPr>
            <a:lvl7pPr lvl="6"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7pPr>
            <a:lvl8pPr lvl="7"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8pPr>
            <a:lvl9pPr lvl="8" rtl="0" algn="ctr">
              <a:spcBef>
                <a:spcPts val="0"/>
              </a:spcBef>
              <a:spcAft>
                <a:spcPts val="0"/>
              </a:spcAft>
              <a:buClr>
                <a:schemeClr val="dk1"/>
              </a:buClr>
              <a:buSzPts val="2400"/>
              <a:buFont typeface="Josefin Sans SemiBold"/>
              <a:buNone/>
              <a:defRPr sz="2400">
                <a:solidFill>
                  <a:schemeClr val="dk1"/>
                </a:solidFill>
                <a:latin typeface="Josefin Sans SemiBold"/>
                <a:ea typeface="Josefin Sans SemiBold"/>
                <a:cs typeface="Josefin Sans SemiBold"/>
                <a:sym typeface="Josefin Sans SemiBold"/>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BLANK_1_1">
    <p:bg>
      <p:bgPr>
        <a:solidFill>
          <a:schemeClr val="dk1"/>
        </a:solidFill>
      </p:bgPr>
    </p:bg>
    <p:spTree>
      <p:nvGrpSpPr>
        <p:cNvPr id="78" name="Shape 78"/>
        <p:cNvGrpSpPr/>
        <p:nvPr/>
      </p:nvGrpSpPr>
      <p:grpSpPr>
        <a:xfrm>
          <a:off x="0" y="0"/>
          <a:ext cx="0" cy="0"/>
          <a:chOff x="0" y="0"/>
          <a:chExt cx="0" cy="0"/>
        </a:xfrm>
      </p:grpSpPr>
      <p:sp>
        <p:nvSpPr>
          <p:cNvPr id="79" name="Google Shape;79;p14"/>
          <p:cNvSpPr/>
          <p:nvPr/>
        </p:nvSpPr>
        <p:spPr>
          <a:xfrm>
            <a:off x="0" y="3181919"/>
            <a:ext cx="4572000" cy="1961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4572000" y="3181919"/>
            <a:ext cx="4572000" cy="19617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0" y="1220349"/>
            <a:ext cx="4572000" cy="19617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4572000" y="1220349"/>
            <a:ext cx="4572000" cy="1961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txBox="1"/>
          <p:nvPr>
            <p:ph idx="1" type="subTitle"/>
          </p:nvPr>
        </p:nvSpPr>
        <p:spPr>
          <a:xfrm>
            <a:off x="642300" y="1805625"/>
            <a:ext cx="32874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Elsie Swash Caps"/>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84" name="Google Shape;84;p14"/>
          <p:cNvSpPr txBox="1"/>
          <p:nvPr>
            <p:ph idx="2" type="subTitle"/>
          </p:nvPr>
        </p:nvSpPr>
        <p:spPr>
          <a:xfrm>
            <a:off x="642300" y="2227875"/>
            <a:ext cx="3287400" cy="70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100"/>
              <a:buFont typeface="Josefin Slab"/>
              <a:buNone/>
              <a:defRPr sz="1600">
                <a:solidFill>
                  <a:schemeClr val="dk1"/>
                </a:solidFill>
              </a:defRPr>
            </a:lvl1pPr>
            <a:lvl2pPr lvl="1"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85" name="Google Shape;85;p14"/>
          <p:cNvSpPr txBox="1"/>
          <p:nvPr>
            <p:ph idx="3" type="subTitle"/>
          </p:nvPr>
        </p:nvSpPr>
        <p:spPr>
          <a:xfrm>
            <a:off x="5214300" y="1805625"/>
            <a:ext cx="32874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Elsie Swash Caps"/>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86" name="Google Shape;86;p14"/>
          <p:cNvSpPr txBox="1"/>
          <p:nvPr>
            <p:ph idx="4" type="subTitle"/>
          </p:nvPr>
        </p:nvSpPr>
        <p:spPr>
          <a:xfrm>
            <a:off x="5214350" y="2227875"/>
            <a:ext cx="3287400" cy="70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100"/>
              <a:buFont typeface="Josefin Slab"/>
              <a:buNone/>
              <a:defRPr sz="1600">
                <a:solidFill>
                  <a:schemeClr val="dk1"/>
                </a:solidFill>
              </a:defRPr>
            </a:lvl1pPr>
            <a:lvl2pPr lvl="1"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87" name="Google Shape;87;p14"/>
          <p:cNvSpPr txBox="1"/>
          <p:nvPr>
            <p:ph idx="5" type="subTitle"/>
          </p:nvPr>
        </p:nvSpPr>
        <p:spPr>
          <a:xfrm>
            <a:off x="642300" y="3554800"/>
            <a:ext cx="32874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Elsie Swash Caps"/>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88" name="Google Shape;88;p14"/>
          <p:cNvSpPr txBox="1"/>
          <p:nvPr>
            <p:ph idx="6" type="subTitle"/>
          </p:nvPr>
        </p:nvSpPr>
        <p:spPr>
          <a:xfrm>
            <a:off x="642300" y="3977050"/>
            <a:ext cx="3287400" cy="70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100"/>
              <a:buFont typeface="Josefin Slab"/>
              <a:buNone/>
              <a:defRPr sz="1600">
                <a:solidFill>
                  <a:schemeClr val="dk1"/>
                </a:solidFill>
              </a:defRPr>
            </a:lvl1pPr>
            <a:lvl2pPr lvl="1"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89" name="Google Shape;89;p14"/>
          <p:cNvSpPr txBox="1"/>
          <p:nvPr>
            <p:ph idx="7" type="subTitle"/>
          </p:nvPr>
        </p:nvSpPr>
        <p:spPr>
          <a:xfrm>
            <a:off x="5214300" y="3554801"/>
            <a:ext cx="32874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Elsie Swash Caps"/>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ct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90" name="Google Shape;90;p14"/>
          <p:cNvSpPr txBox="1"/>
          <p:nvPr>
            <p:ph idx="8" type="subTitle"/>
          </p:nvPr>
        </p:nvSpPr>
        <p:spPr>
          <a:xfrm>
            <a:off x="5214350" y="3977051"/>
            <a:ext cx="3287400" cy="70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100"/>
              <a:buFont typeface="Josefin Slab"/>
              <a:buNone/>
              <a:defRPr sz="1600">
                <a:solidFill>
                  <a:schemeClr val="dk1"/>
                </a:solidFill>
              </a:defRPr>
            </a:lvl1pPr>
            <a:lvl2pPr lvl="1"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ct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91" name="Google Shape;91;p1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BLANK_1_1_2">
    <p:bg>
      <p:bgPr>
        <a:solidFill>
          <a:schemeClr val="dk1"/>
        </a:solidFill>
      </p:bgPr>
    </p:bg>
    <p:spTree>
      <p:nvGrpSpPr>
        <p:cNvPr id="92" name="Shape 92"/>
        <p:cNvGrpSpPr/>
        <p:nvPr/>
      </p:nvGrpSpPr>
      <p:grpSpPr>
        <a:xfrm>
          <a:off x="0" y="0"/>
          <a:ext cx="0" cy="0"/>
          <a:chOff x="0" y="0"/>
          <a:chExt cx="0" cy="0"/>
        </a:xfrm>
      </p:grpSpPr>
      <p:sp>
        <p:nvSpPr>
          <p:cNvPr id="93" name="Google Shape;93;p15"/>
          <p:cNvSpPr/>
          <p:nvPr/>
        </p:nvSpPr>
        <p:spPr>
          <a:xfrm>
            <a:off x="100" y="1213175"/>
            <a:ext cx="9144000" cy="393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txBox="1"/>
          <p:nvPr>
            <p:ph idx="1" type="subTitle"/>
          </p:nvPr>
        </p:nvSpPr>
        <p:spPr>
          <a:xfrm>
            <a:off x="723600" y="1544721"/>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95" name="Google Shape;95;p15"/>
          <p:cNvSpPr txBox="1"/>
          <p:nvPr>
            <p:ph idx="2" type="subTitle"/>
          </p:nvPr>
        </p:nvSpPr>
        <p:spPr>
          <a:xfrm>
            <a:off x="723600" y="1882064"/>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96" name="Google Shape;96;p1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7" name="Google Shape;97;p15"/>
          <p:cNvSpPr txBox="1"/>
          <p:nvPr>
            <p:ph idx="3" type="subTitle"/>
          </p:nvPr>
        </p:nvSpPr>
        <p:spPr>
          <a:xfrm>
            <a:off x="723600" y="2574017"/>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98" name="Google Shape;98;p15"/>
          <p:cNvSpPr txBox="1"/>
          <p:nvPr>
            <p:ph idx="4" type="subTitle"/>
          </p:nvPr>
        </p:nvSpPr>
        <p:spPr>
          <a:xfrm>
            <a:off x="723600" y="2915980"/>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99" name="Google Shape;99;p15"/>
          <p:cNvSpPr txBox="1"/>
          <p:nvPr>
            <p:ph idx="5" type="subTitle"/>
          </p:nvPr>
        </p:nvSpPr>
        <p:spPr>
          <a:xfrm>
            <a:off x="723600" y="3663922"/>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100" name="Google Shape;100;p15"/>
          <p:cNvSpPr txBox="1"/>
          <p:nvPr>
            <p:ph idx="6" type="subTitle"/>
          </p:nvPr>
        </p:nvSpPr>
        <p:spPr>
          <a:xfrm>
            <a:off x="723600" y="4010710"/>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101" name="Google Shape;101;p15"/>
          <p:cNvSpPr txBox="1"/>
          <p:nvPr>
            <p:ph idx="7" type="subTitle"/>
          </p:nvPr>
        </p:nvSpPr>
        <p:spPr>
          <a:xfrm>
            <a:off x="3474525" y="1544721"/>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102" name="Google Shape;102;p15"/>
          <p:cNvSpPr txBox="1"/>
          <p:nvPr>
            <p:ph idx="8" type="subTitle"/>
          </p:nvPr>
        </p:nvSpPr>
        <p:spPr>
          <a:xfrm>
            <a:off x="3474525" y="1882064"/>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103" name="Google Shape;103;p15"/>
          <p:cNvSpPr txBox="1"/>
          <p:nvPr>
            <p:ph idx="9" type="subTitle"/>
          </p:nvPr>
        </p:nvSpPr>
        <p:spPr>
          <a:xfrm>
            <a:off x="3474525" y="2574017"/>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104" name="Google Shape;104;p15"/>
          <p:cNvSpPr txBox="1"/>
          <p:nvPr>
            <p:ph idx="13" type="subTitle"/>
          </p:nvPr>
        </p:nvSpPr>
        <p:spPr>
          <a:xfrm>
            <a:off x="3474525" y="2915980"/>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
        <p:nvSpPr>
          <p:cNvPr id="105" name="Google Shape;105;p15"/>
          <p:cNvSpPr txBox="1"/>
          <p:nvPr>
            <p:ph idx="14" type="subTitle"/>
          </p:nvPr>
        </p:nvSpPr>
        <p:spPr>
          <a:xfrm>
            <a:off x="3474525" y="3663922"/>
            <a:ext cx="2077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400"/>
              <a:buFont typeface="Josefin Sans SemiBold"/>
              <a:buNone/>
              <a:defRPr sz="1600">
                <a:solidFill>
                  <a:schemeClr val="dk1"/>
                </a:solidFill>
                <a:latin typeface="Josefin Sans SemiBold"/>
                <a:ea typeface="Josefin Sans SemiBold"/>
                <a:cs typeface="Josefin Sans SemiBold"/>
                <a:sym typeface="Josefin Sans SemiBold"/>
              </a:defRPr>
            </a:lvl1pPr>
            <a:lvl2pPr lvl="1"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2pPr>
            <a:lvl3pPr lvl="2"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3pPr>
            <a:lvl4pPr lvl="3"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4pPr>
            <a:lvl5pPr lvl="4"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5pPr>
            <a:lvl6pPr lvl="5"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6pPr>
            <a:lvl7pPr lvl="6"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7pPr>
            <a:lvl8pPr lvl="7"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8pPr>
            <a:lvl9pPr lvl="8" rtl="0" algn="r">
              <a:lnSpc>
                <a:spcPct val="100000"/>
              </a:lnSpc>
              <a:spcBef>
                <a:spcPts val="0"/>
              </a:spcBef>
              <a:spcAft>
                <a:spcPts val="0"/>
              </a:spcAft>
              <a:buClr>
                <a:schemeClr val="dk1"/>
              </a:buClr>
              <a:buSzPts val="1400"/>
              <a:buFont typeface="Elsie Swash Caps"/>
              <a:buNone/>
              <a:defRPr b="1">
                <a:solidFill>
                  <a:schemeClr val="dk1"/>
                </a:solidFill>
                <a:latin typeface="Elsie Swash Caps"/>
                <a:ea typeface="Elsie Swash Caps"/>
                <a:cs typeface="Elsie Swash Caps"/>
                <a:sym typeface="Elsie Swash Caps"/>
              </a:defRPr>
            </a:lvl9pPr>
          </a:lstStyle>
          <a:p/>
        </p:txBody>
      </p:sp>
      <p:sp>
        <p:nvSpPr>
          <p:cNvPr id="106" name="Google Shape;106;p15"/>
          <p:cNvSpPr txBox="1"/>
          <p:nvPr>
            <p:ph idx="15" type="subTitle"/>
          </p:nvPr>
        </p:nvSpPr>
        <p:spPr>
          <a:xfrm>
            <a:off x="3474525" y="4010710"/>
            <a:ext cx="2077500" cy="70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Font typeface="Josefin Slab"/>
              <a:buNone/>
              <a:defRPr>
                <a:solidFill>
                  <a:schemeClr val="dk1"/>
                </a:solidFill>
              </a:defRPr>
            </a:lvl1pPr>
            <a:lvl2pPr lvl="1"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2pPr>
            <a:lvl3pPr lvl="2"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3pPr>
            <a:lvl4pPr lvl="3"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4pPr>
            <a:lvl5pPr lvl="4"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5pPr>
            <a:lvl6pPr lvl="5"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6pPr>
            <a:lvl7pPr lvl="6"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7pPr>
            <a:lvl8pPr lvl="7"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8pPr>
            <a:lvl9pPr lvl="8" rtl="0" algn="r">
              <a:lnSpc>
                <a:spcPct val="100000"/>
              </a:lnSpc>
              <a:spcBef>
                <a:spcPts val="0"/>
              </a:spcBef>
              <a:spcAft>
                <a:spcPts val="0"/>
              </a:spcAft>
              <a:buClr>
                <a:schemeClr val="dk1"/>
              </a:buClr>
              <a:buSzPts val="1100"/>
              <a:buFont typeface="Josefin Slab"/>
              <a:buNone/>
              <a:defRPr sz="1100">
                <a:solidFill>
                  <a:schemeClr val="dk1"/>
                </a:solidFill>
                <a:latin typeface="Josefin Slab"/>
                <a:ea typeface="Josefin Slab"/>
                <a:cs typeface="Josefin Slab"/>
                <a:sym typeface="Josefin Slab"/>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BLANK_1_1_1">
    <p:bg>
      <p:bgPr>
        <a:solidFill>
          <a:schemeClr val="dk1"/>
        </a:solidFill>
      </p:bgPr>
    </p:bg>
    <p:spTree>
      <p:nvGrpSpPr>
        <p:cNvPr id="107" name="Shape 107"/>
        <p:cNvGrpSpPr/>
        <p:nvPr/>
      </p:nvGrpSpPr>
      <p:grpSpPr>
        <a:xfrm>
          <a:off x="0" y="0"/>
          <a:ext cx="0" cy="0"/>
          <a:chOff x="0" y="0"/>
          <a:chExt cx="0" cy="0"/>
        </a:xfrm>
      </p:grpSpPr>
      <p:sp>
        <p:nvSpPr>
          <p:cNvPr id="108" name="Google Shape;108;p16"/>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txBox="1"/>
          <p:nvPr>
            <p:ph type="title"/>
          </p:nvPr>
        </p:nvSpPr>
        <p:spPr>
          <a:xfrm>
            <a:off x="1061775" y="3545950"/>
            <a:ext cx="1539300" cy="7638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0" name="Google Shape;110;p16"/>
          <p:cNvSpPr txBox="1"/>
          <p:nvPr>
            <p:ph idx="2" type="title"/>
          </p:nvPr>
        </p:nvSpPr>
        <p:spPr>
          <a:xfrm>
            <a:off x="6548925" y="3545950"/>
            <a:ext cx="1539300" cy="7638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1" name="Google Shape;111;p16"/>
          <p:cNvSpPr txBox="1"/>
          <p:nvPr>
            <p:ph idx="3" type="title"/>
          </p:nvPr>
        </p:nvSpPr>
        <p:spPr>
          <a:xfrm>
            <a:off x="3805349" y="3545950"/>
            <a:ext cx="1539300" cy="7638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2" name="Google Shape;112;p16"/>
          <p:cNvSpPr txBox="1"/>
          <p:nvPr>
            <p:ph idx="1" type="subTitle"/>
          </p:nvPr>
        </p:nvSpPr>
        <p:spPr>
          <a:xfrm>
            <a:off x="723600" y="2403825"/>
            <a:ext cx="2213100" cy="9609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13" name="Google Shape;113;p16"/>
          <p:cNvSpPr txBox="1"/>
          <p:nvPr>
            <p:ph idx="4" type="subTitle"/>
          </p:nvPr>
        </p:nvSpPr>
        <p:spPr>
          <a:xfrm>
            <a:off x="6206450" y="2403825"/>
            <a:ext cx="2213100" cy="9609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14" name="Google Shape;114;p16"/>
          <p:cNvSpPr txBox="1"/>
          <p:nvPr>
            <p:ph idx="5" type="subTitle"/>
          </p:nvPr>
        </p:nvSpPr>
        <p:spPr>
          <a:xfrm>
            <a:off x="3465025" y="2403825"/>
            <a:ext cx="2213100" cy="9609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115" name="Google Shape;115;p16"/>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BLANK_1_1_1_2">
    <p:bg>
      <p:bgPr>
        <a:solidFill>
          <a:schemeClr val="dk1"/>
        </a:solidFill>
      </p:bgPr>
    </p:bg>
    <p:spTree>
      <p:nvGrpSpPr>
        <p:cNvPr id="116" name="Shape 116"/>
        <p:cNvGrpSpPr/>
        <p:nvPr/>
      </p:nvGrpSpPr>
      <p:grpSpPr>
        <a:xfrm>
          <a:off x="0" y="0"/>
          <a:ext cx="0" cy="0"/>
          <a:chOff x="0" y="0"/>
          <a:chExt cx="0" cy="0"/>
        </a:xfrm>
      </p:grpSpPr>
      <p:sp>
        <p:nvSpPr>
          <p:cNvPr id="117" name="Google Shape;117;p17"/>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0" y="1220350"/>
            <a:ext cx="3048000" cy="3923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6096000" y="1220350"/>
            <a:ext cx="3048000" cy="392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txBox="1"/>
          <p:nvPr>
            <p:ph type="title"/>
          </p:nvPr>
        </p:nvSpPr>
        <p:spPr>
          <a:xfrm>
            <a:off x="705000" y="1848425"/>
            <a:ext cx="1539300" cy="7638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21" name="Google Shape;121;p17"/>
          <p:cNvSpPr txBox="1"/>
          <p:nvPr>
            <p:ph idx="2" type="title"/>
          </p:nvPr>
        </p:nvSpPr>
        <p:spPr>
          <a:xfrm>
            <a:off x="6801000" y="1848425"/>
            <a:ext cx="1539300" cy="7638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22" name="Google Shape;122;p17"/>
          <p:cNvSpPr txBox="1"/>
          <p:nvPr>
            <p:ph idx="3" type="title"/>
          </p:nvPr>
        </p:nvSpPr>
        <p:spPr>
          <a:xfrm>
            <a:off x="3755999" y="1848425"/>
            <a:ext cx="1539300" cy="7638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b="1" i="0" sz="3600">
                <a:solidFill>
                  <a:schemeClr val="dk1"/>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23" name="Google Shape;123;p17"/>
          <p:cNvSpPr txBox="1"/>
          <p:nvPr>
            <p:ph idx="1" type="subTitle"/>
          </p:nvPr>
        </p:nvSpPr>
        <p:spPr>
          <a:xfrm>
            <a:off x="3556238" y="3011775"/>
            <a:ext cx="1932000" cy="4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2pPr>
            <a:lvl3pPr lvl="2"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3pPr>
            <a:lvl4pPr lvl="3"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4pPr>
            <a:lvl5pPr lvl="4"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5pPr>
            <a:lvl6pPr lvl="5"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6pPr>
            <a:lvl7pPr lvl="6"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7pPr>
            <a:lvl8pPr lvl="7"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8pPr>
            <a:lvl9pPr lvl="8" rtl="0" algn="ctr">
              <a:lnSpc>
                <a:spcPct val="100000"/>
              </a:lnSpc>
              <a:spcBef>
                <a:spcPts val="1600"/>
              </a:spcBef>
              <a:spcAft>
                <a:spcPts val="1600"/>
              </a:spcAft>
              <a:buNone/>
              <a:defRPr sz="1800">
                <a:solidFill>
                  <a:schemeClr val="dk1"/>
                </a:solidFill>
                <a:latin typeface="Josefin Sans SemiBold"/>
                <a:ea typeface="Josefin Sans SemiBold"/>
                <a:cs typeface="Josefin Sans SemiBold"/>
                <a:sym typeface="Josefin Sans SemiBold"/>
              </a:defRPr>
            </a:lvl9pPr>
          </a:lstStyle>
          <a:p/>
        </p:txBody>
      </p:sp>
      <p:sp>
        <p:nvSpPr>
          <p:cNvPr id="124" name="Google Shape;124;p17"/>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5" name="Google Shape;125;p17"/>
          <p:cNvSpPr txBox="1"/>
          <p:nvPr>
            <p:ph idx="5" type="subTitle"/>
          </p:nvPr>
        </p:nvSpPr>
        <p:spPr>
          <a:xfrm>
            <a:off x="561538" y="3011775"/>
            <a:ext cx="1932000" cy="4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2pPr>
            <a:lvl3pPr lvl="2"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3pPr>
            <a:lvl4pPr lvl="3"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4pPr>
            <a:lvl5pPr lvl="4"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5pPr>
            <a:lvl6pPr lvl="5"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6pPr>
            <a:lvl7pPr lvl="6"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7pPr>
            <a:lvl8pPr lvl="7"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8pPr>
            <a:lvl9pPr lvl="8" rtl="0" algn="ctr">
              <a:lnSpc>
                <a:spcPct val="100000"/>
              </a:lnSpc>
              <a:spcBef>
                <a:spcPts val="1600"/>
              </a:spcBef>
              <a:spcAft>
                <a:spcPts val="1600"/>
              </a:spcAft>
              <a:buNone/>
              <a:defRPr sz="1800">
                <a:solidFill>
                  <a:schemeClr val="dk1"/>
                </a:solidFill>
                <a:latin typeface="Josefin Sans SemiBold"/>
                <a:ea typeface="Josefin Sans SemiBold"/>
                <a:cs typeface="Josefin Sans SemiBold"/>
                <a:sym typeface="Josefin Sans SemiBold"/>
              </a:defRPr>
            </a:lvl9pPr>
          </a:lstStyle>
          <a:p/>
        </p:txBody>
      </p:sp>
      <p:sp>
        <p:nvSpPr>
          <p:cNvPr id="126" name="Google Shape;126;p17"/>
          <p:cNvSpPr txBox="1"/>
          <p:nvPr>
            <p:ph idx="6" type="subTitle"/>
          </p:nvPr>
        </p:nvSpPr>
        <p:spPr>
          <a:xfrm>
            <a:off x="6604650" y="3011775"/>
            <a:ext cx="1932000" cy="4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Josefin Sans SemiBold"/>
                <a:ea typeface="Josefin Sans SemiBold"/>
                <a:cs typeface="Josefin Sans SemiBold"/>
                <a:sym typeface="Josefin Sans SemiBold"/>
              </a:defRPr>
            </a:lvl1pPr>
            <a:lvl2pPr lvl="1"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2pPr>
            <a:lvl3pPr lvl="2"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3pPr>
            <a:lvl4pPr lvl="3"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4pPr>
            <a:lvl5pPr lvl="4"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5pPr>
            <a:lvl6pPr lvl="5"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6pPr>
            <a:lvl7pPr lvl="6"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7pPr>
            <a:lvl8pPr lvl="7" rtl="0" algn="ctr">
              <a:lnSpc>
                <a:spcPct val="100000"/>
              </a:lnSpc>
              <a:spcBef>
                <a:spcPts val="1600"/>
              </a:spcBef>
              <a:spcAft>
                <a:spcPts val="0"/>
              </a:spcAft>
              <a:buNone/>
              <a:defRPr sz="1800">
                <a:solidFill>
                  <a:schemeClr val="dk1"/>
                </a:solidFill>
                <a:latin typeface="Josefin Sans SemiBold"/>
                <a:ea typeface="Josefin Sans SemiBold"/>
                <a:cs typeface="Josefin Sans SemiBold"/>
                <a:sym typeface="Josefin Sans SemiBold"/>
              </a:defRPr>
            </a:lvl8pPr>
            <a:lvl9pPr lvl="8" rtl="0" algn="ctr">
              <a:lnSpc>
                <a:spcPct val="100000"/>
              </a:lnSpc>
              <a:spcBef>
                <a:spcPts val="1600"/>
              </a:spcBef>
              <a:spcAft>
                <a:spcPts val="1600"/>
              </a:spcAft>
              <a:buNone/>
              <a:defRPr sz="1800">
                <a:solidFill>
                  <a:schemeClr val="dk1"/>
                </a:solidFill>
                <a:latin typeface="Josefin Sans SemiBold"/>
                <a:ea typeface="Josefin Sans SemiBold"/>
                <a:cs typeface="Josefin Sans SemiBold"/>
                <a:sym typeface="Josefin Sans SemiBold"/>
              </a:defRPr>
            </a:lvl9pPr>
          </a:lstStyle>
          <a:p/>
        </p:txBody>
      </p:sp>
      <p:sp>
        <p:nvSpPr>
          <p:cNvPr id="127" name="Google Shape;127;p17"/>
          <p:cNvSpPr txBox="1"/>
          <p:nvPr>
            <p:ph idx="7" type="subTitle"/>
          </p:nvPr>
        </p:nvSpPr>
        <p:spPr>
          <a:xfrm>
            <a:off x="3556190" y="3378125"/>
            <a:ext cx="1932000" cy="463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28" name="Google Shape;128;p17"/>
          <p:cNvSpPr txBox="1"/>
          <p:nvPr>
            <p:ph idx="8" type="subTitle"/>
          </p:nvPr>
        </p:nvSpPr>
        <p:spPr>
          <a:xfrm>
            <a:off x="561550" y="3378125"/>
            <a:ext cx="1932000" cy="463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29" name="Google Shape;129;p17"/>
          <p:cNvSpPr txBox="1"/>
          <p:nvPr>
            <p:ph idx="9" type="subTitle"/>
          </p:nvPr>
        </p:nvSpPr>
        <p:spPr>
          <a:xfrm>
            <a:off x="6604650" y="3378125"/>
            <a:ext cx="1932000" cy="463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_1_1">
    <p:bg>
      <p:bgPr>
        <a:solidFill>
          <a:schemeClr val="dk1"/>
        </a:solidFill>
      </p:bgPr>
    </p:bg>
    <p:spTree>
      <p:nvGrpSpPr>
        <p:cNvPr id="130" name="Shape 130"/>
        <p:cNvGrpSpPr/>
        <p:nvPr/>
      </p:nvGrpSpPr>
      <p:grpSpPr>
        <a:xfrm>
          <a:off x="0" y="0"/>
          <a:ext cx="0" cy="0"/>
          <a:chOff x="0" y="0"/>
          <a:chExt cx="0" cy="0"/>
        </a:xfrm>
      </p:grpSpPr>
      <p:sp>
        <p:nvSpPr>
          <p:cNvPr id="131" name="Google Shape;131;p18"/>
          <p:cNvSpPr/>
          <p:nvPr/>
        </p:nvSpPr>
        <p:spPr>
          <a:xfrm>
            <a:off x="723300" y="543250"/>
            <a:ext cx="7697100" cy="39462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txBox="1"/>
          <p:nvPr>
            <p:ph type="title"/>
          </p:nvPr>
        </p:nvSpPr>
        <p:spPr>
          <a:xfrm>
            <a:off x="2942725" y="2960950"/>
            <a:ext cx="3258600" cy="3654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200"/>
              <a:buNone/>
              <a:defRPr i="0" sz="1600">
                <a:solidFill>
                  <a:schemeClr val="dk1"/>
                </a:solidFill>
              </a:defRPr>
            </a:lvl1pPr>
            <a:lvl2pPr lvl="1" rtl="0">
              <a:spcBef>
                <a:spcPts val="0"/>
              </a:spcBef>
              <a:spcAft>
                <a:spcPts val="0"/>
              </a:spcAft>
              <a:buSzPts val="1300"/>
              <a:buFont typeface="BenchNine"/>
              <a:buNone/>
              <a:defRPr sz="1300">
                <a:latin typeface="BenchNine"/>
                <a:ea typeface="BenchNine"/>
                <a:cs typeface="BenchNine"/>
                <a:sym typeface="BenchNine"/>
              </a:defRPr>
            </a:lvl2pPr>
            <a:lvl3pPr lvl="2" rtl="0">
              <a:spcBef>
                <a:spcPts val="0"/>
              </a:spcBef>
              <a:spcAft>
                <a:spcPts val="0"/>
              </a:spcAft>
              <a:buSzPts val="1300"/>
              <a:buFont typeface="BenchNine"/>
              <a:buNone/>
              <a:defRPr sz="1300">
                <a:latin typeface="BenchNine"/>
                <a:ea typeface="BenchNine"/>
                <a:cs typeface="BenchNine"/>
                <a:sym typeface="BenchNine"/>
              </a:defRPr>
            </a:lvl3pPr>
            <a:lvl4pPr lvl="3" rtl="0">
              <a:spcBef>
                <a:spcPts val="0"/>
              </a:spcBef>
              <a:spcAft>
                <a:spcPts val="0"/>
              </a:spcAft>
              <a:buSzPts val="1300"/>
              <a:buFont typeface="BenchNine"/>
              <a:buNone/>
              <a:defRPr sz="1300">
                <a:latin typeface="BenchNine"/>
                <a:ea typeface="BenchNine"/>
                <a:cs typeface="BenchNine"/>
                <a:sym typeface="BenchNine"/>
              </a:defRPr>
            </a:lvl4pPr>
            <a:lvl5pPr lvl="4" rtl="0">
              <a:spcBef>
                <a:spcPts val="0"/>
              </a:spcBef>
              <a:spcAft>
                <a:spcPts val="0"/>
              </a:spcAft>
              <a:buSzPts val="1300"/>
              <a:buFont typeface="BenchNine"/>
              <a:buNone/>
              <a:defRPr sz="1300">
                <a:latin typeface="BenchNine"/>
                <a:ea typeface="BenchNine"/>
                <a:cs typeface="BenchNine"/>
                <a:sym typeface="BenchNine"/>
              </a:defRPr>
            </a:lvl5pPr>
            <a:lvl6pPr lvl="5" rtl="0">
              <a:spcBef>
                <a:spcPts val="0"/>
              </a:spcBef>
              <a:spcAft>
                <a:spcPts val="0"/>
              </a:spcAft>
              <a:buSzPts val="1300"/>
              <a:buFont typeface="BenchNine"/>
              <a:buNone/>
              <a:defRPr sz="1300">
                <a:latin typeface="BenchNine"/>
                <a:ea typeface="BenchNine"/>
                <a:cs typeface="BenchNine"/>
                <a:sym typeface="BenchNine"/>
              </a:defRPr>
            </a:lvl6pPr>
            <a:lvl7pPr lvl="6" rtl="0">
              <a:spcBef>
                <a:spcPts val="0"/>
              </a:spcBef>
              <a:spcAft>
                <a:spcPts val="0"/>
              </a:spcAft>
              <a:buSzPts val="1300"/>
              <a:buFont typeface="BenchNine"/>
              <a:buNone/>
              <a:defRPr sz="1300">
                <a:latin typeface="BenchNine"/>
                <a:ea typeface="BenchNine"/>
                <a:cs typeface="BenchNine"/>
                <a:sym typeface="BenchNine"/>
              </a:defRPr>
            </a:lvl7pPr>
            <a:lvl8pPr lvl="7" rtl="0">
              <a:spcBef>
                <a:spcPts val="0"/>
              </a:spcBef>
              <a:spcAft>
                <a:spcPts val="0"/>
              </a:spcAft>
              <a:buSzPts val="1300"/>
              <a:buFont typeface="BenchNine"/>
              <a:buNone/>
              <a:defRPr sz="1300">
                <a:latin typeface="BenchNine"/>
                <a:ea typeface="BenchNine"/>
                <a:cs typeface="BenchNine"/>
                <a:sym typeface="BenchNine"/>
              </a:defRPr>
            </a:lvl8pPr>
            <a:lvl9pPr lvl="8" rtl="0">
              <a:spcBef>
                <a:spcPts val="0"/>
              </a:spcBef>
              <a:spcAft>
                <a:spcPts val="0"/>
              </a:spcAft>
              <a:buSzPts val="1300"/>
              <a:buFont typeface="BenchNine"/>
              <a:buNone/>
              <a:defRPr sz="1300">
                <a:latin typeface="BenchNine"/>
                <a:ea typeface="BenchNine"/>
                <a:cs typeface="BenchNine"/>
                <a:sym typeface="BenchNine"/>
              </a:defRPr>
            </a:lvl9pPr>
          </a:lstStyle>
          <a:p/>
        </p:txBody>
      </p:sp>
      <p:sp>
        <p:nvSpPr>
          <p:cNvPr id="133" name="Google Shape;133;p18"/>
          <p:cNvSpPr txBox="1"/>
          <p:nvPr>
            <p:ph idx="1" type="subTitle"/>
          </p:nvPr>
        </p:nvSpPr>
        <p:spPr>
          <a:xfrm>
            <a:off x="2153975" y="1706350"/>
            <a:ext cx="4836000" cy="125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defRPr>
            </a:lvl1pPr>
            <a:lvl2pPr lvl="1" rtl="0" algn="ctr">
              <a:lnSpc>
                <a:spcPct val="100000"/>
              </a:lnSpc>
              <a:spcBef>
                <a:spcPts val="1600"/>
              </a:spcBef>
              <a:spcAft>
                <a:spcPts val="0"/>
              </a:spcAft>
              <a:buNone/>
              <a:defRPr sz="1800">
                <a:solidFill>
                  <a:schemeClr val="dk1"/>
                </a:solidFill>
              </a:defRPr>
            </a:lvl2pPr>
            <a:lvl3pPr lvl="2" rtl="0" algn="ctr">
              <a:lnSpc>
                <a:spcPct val="100000"/>
              </a:lnSpc>
              <a:spcBef>
                <a:spcPts val="1600"/>
              </a:spcBef>
              <a:spcAft>
                <a:spcPts val="0"/>
              </a:spcAft>
              <a:buNone/>
              <a:defRPr sz="1800">
                <a:solidFill>
                  <a:schemeClr val="dk1"/>
                </a:solidFill>
              </a:defRPr>
            </a:lvl3pPr>
            <a:lvl4pPr lvl="3" rtl="0" algn="ctr">
              <a:lnSpc>
                <a:spcPct val="100000"/>
              </a:lnSpc>
              <a:spcBef>
                <a:spcPts val="1600"/>
              </a:spcBef>
              <a:spcAft>
                <a:spcPts val="0"/>
              </a:spcAft>
              <a:buNone/>
              <a:defRPr sz="1800">
                <a:solidFill>
                  <a:schemeClr val="dk1"/>
                </a:solidFill>
              </a:defRPr>
            </a:lvl4pPr>
            <a:lvl5pPr lvl="4" rtl="0" algn="ctr">
              <a:lnSpc>
                <a:spcPct val="100000"/>
              </a:lnSpc>
              <a:spcBef>
                <a:spcPts val="1600"/>
              </a:spcBef>
              <a:spcAft>
                <a:spcPts val="0"/>
              </a:spcAft>
              <a:buNone/>
              <a:defRPr sz="1800">
                <a:solidFill>
                  <a:schemeClr val="dk1"/>
                </a:solidFill>
              </a:defRPr>
            </a:lvl5pPr>
            <a:lvl6pPr lvl="5" rtl="0" algn="ctr">
              <a:lnSpc>
                <a:spcPct val="100000"/>
              </a:lnSpc>
              <a:spcBef>
                <a:spcPts val="1600"/>
              </a:spcBef>
              <a:spcAft>
                <a:spcPts val="0"/>
              </a:spcAft>
              <a:buNone/>
              <a:defRPr sz="1800">
                <a:solidFill>
                  <a:schemeClr val="dk1"/>
                </a:solidFill>
              </a:defRPr>
            </a:lvl6pPr>
            <a:lvl7pPr lvl="6" rtl="0" algn="ctr">
              <a:lnSpc>
                <a:spcPct val="100000"/>
              </a:lnSpc>
              <a:spcBef>
                <a:spcPts val="1600"/>
              </a:spcBef>
              <a:spcAft>
                <a:spcPts val="0"/>
              </a:spcAft>
              <a:buNone/>
              <a:defRPr sz="1800">
                <a:solidFill>
                  <a:schemeClr val="dk1"/>
                </a:solidFill>
              </a:defRPr>
            </a:lvl7pPr>
            <a:lvl8pPr lvl="7" rtl="0" algn="ctr">
              <a:lnSpc>
                <a:spcPct val="100000"/>
              </a:lnSpc>
              <a:spcBef>
                <a:spcPts val="1600"/>
              </a:spcBef>
              <a:spcAft>
                <a:spcPts val="0"/>
              </a:spcAft>
              <a:buNone/>
              <a:defRPr sz="1800">
                <a:solidFill>
                  <a:schemeClr val="dk1"/>
                </a:solidFill>
              </a:defRPr>
            </a:lvl8pPr>
            <a:lvl9pPr lvl="8" rtl="0" algn="ctr">
              <a:lnSpc>
                <a:spcPct val="100000"/>
              </a:lnSpc>
              <a:spcBef>
                <a:spcPts val="1600"/>
              </a:spcBef>
              <a:spcAft>
                <a:spcPts val="1600"/>
              </a:spcAft>
              <a:buNone/>
              <a:defRPr sz="18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solidFill>
          <a:schemeClr val="dk1"/>
        </a:solidFill>
      </p:bgPr>
    </p:bg>
    <p:spTree>
      <p:nvGrpSpPr>
        <p:cNvPr id="134" name="Shape 134"/>
        <p:cNvGrpSpPr/>
        <p:nvPr/>
      </p:nvGrpSpPr>
      <p:grpSpPr>
        <a:xfrm>
          <a:off x="0" y="0"/>
          <a:ext cx="0" cy="0"/>
          <a:chOff x="0" y="0"/>
          <a:chExt cx="0" cy="0"/>
        </a:xfrm>
      </p:grpSpPr>
      <p:sp>
        <p:nvSpPr>
          <p:cNvPr id="135" name="Google Shape;135;p19"/>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txBox="1"/>
          <p:nvPr>
            <p:ph idx="1" type="subTitle"/>
          </p:nvPr>
        </p:nvSpPr>
        <p:spPr>
          <a:xfrm>
            <a:off x="927025" y="3640275"/>
            <a:ext cx="3085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1"/>
                </a:solidFill>
              </a:defRPr>
            </a:lvl1pPr>
            <a:lvl2pPr lvl="1" rtl="0" algn="ctr">
              <a:spcBef>
                <a:spcPts val="1600"/>
              </a:spcBef>
              <a:spcAft>
                <a:spcPts val="0"/>
              </a:spcAft>
              <a:buNone/>
              <a:defRPr sz="1600">
                <a:solidFill>
                  <a:schemeClr val="dk1"/>
                </a:solidFill>
              </a:defRPr>
            </a:lvl2pPr>
            <a:lvl3pPr lvl="2" rtl="0" algn="ctr">
              <a:spcBef>
                <a:spcPts val="1600"/>
              </a:spcBef>
              <a:spcAft>
                <a:spcPts val="0"/>
              </a:spcAft>
              <a:buNone/>
              <a:defRPr sz="1600">
                <a:solidFill>
                  <a:schemeClr val="dk1"/>
                </a:solidFill>
              </a:defRPr>
            </a:lvl3pPr>
            <a:lvl4pPr lvl="3" rtl="0" algn="ctr">
              <a:spcBef>
                <a:spcPts val="1600"/>
              </a:spcBef>
              <a:spcAft>
                <a:spcPts val="0"/>
              </a:spcAft>
              <a:buNone/>
              <a:defRPr sz="1600">
                <a:solidFill>
                  <a:schemeClr val="dk1"/>
                </a:solidFill>
              </a:defRPr>
            </a:lvl4pPr>
            <a:lvl5pPr lvl="4" rtl="0" algn="ctr">
              <a:spcBef>
                <a:spcPts val="1600"/>
              </a:spcBef>
              <a:spcAft>
                <a:spcPts val="0"/>
              </a:spcAft>
              <a:buNone/>
              <a:defRPr sz="1600">
                <a:solidFill>
                  <a:schemeClr val="dk1"/>
                </a:solidFill>
              </a:defRPr>
            </a:lvl5pPr>
            <a:lvl6pPr lvl="5" rtl="0" algn="ctr">
              <a:spcBef>
                <a:spcPts val="1600"/>
              </a:spcBef>
              <a:spcAft>
                <a:spcPts val="0"/>
              </a:spcAft>
              <a:buNone/>
              <a:defRPr sz="1600">
                <a:solidFill>
                  <a:schemeClr val="dk1"/>
                </a:solidFill>
              </a:defRPr>
            </a:lvl6pPr>
            <a:lvl7pPr lvl="6" rtl="0" algn="ctr">
              <a:spcBef>
                <a:spcPts val="1600"/>
              </a:spcBef>
              <a:spcAft>
                <a:spcPts val="0"/>
              </a:spcAft>
              <a:buNone/>
              <a:defRPr sz="1600">
                <a:solidFill>
                  <a:schemeClr val="dk1"/>
                </a:solidFill>
              </a:defRPr>
            </a:lvl7pPr>
            <a:lvl8pPr lvl="7" rtl="0" algn="ctr">
              <a:spcBef>
                <a:spcPts val="1600"/>
              </a:spcBef>
              <a:spcAft>
                <a:spcPts val="0"/>
              </a:spcAft>
              <a:buNone/>
              <a:defRPr sz="1600">
                <a:solidFill>
                  <a:schemeClr val="dk1"/>
                </a:solidFill>
              </a:defRPr>
            </a:lvl8pPr>
            <a:lvl9pPr lvl="8" rtl="0" algn="ctr">
              <a:spcBef>
                <a:spcPts val="1600"/>
              </a:spcBef>
              <a:spcAft>
                <a:spcPts val="1600"/>
              </a:spcAft>
              <a:buNone/>
              <a:defRPr sz="1600">
                <a:solidFill>
                  <a:schemeClr val="dk1"/>
                </a:solidFill>
              </a:defRPr>
            </a:lvl9pPr>
          </a:lstStyle>
          <a:p/>
        </p:txBody>
      </p:sp>
      <p:sp>
        <p:nvSpPr>
          <p:cNvPr id="137" name="Google Shape;137;p19"/>
          <p:cNvSpPr txBox="1"/>
          <p:nvPr>
            <p:ph idx="2" type="subTitle"/>
          </p:nvPr>
        </p:nvSpPr>
        <p:spPr>
          <a:xfrm>
            <a:off x="5149150" y="3640275"/>
            <a:ext cx="3085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1"/>
                </a:solidFill>
              </a:defRPr>
            </a:lvl1pPr>
            <a:lvl2pPr lvl="1" rtl="0" algn="ctr">
              <a:spcBef>
                <a:spcPts val="1600"/>
              </a:spcBef>
              <a:spcAft>
                <a:spcPts val="0"/>
              </a:spcAft>
              <a:buNone/>
              <a:defRPr sz="1600">
                <a:solidFill>
                  <a:schemeClr val="dk1"/>
                </a:solidFill>
              </a:defRPr>
            </a:lvl2pPr>
            <a:lvl3pPr lvl="2" rtl="0" algn="ctr">
              <a:spcBef>
                <a:spcPts val="1600"/>
              </a:spcBef>
              <a:spcAft>
                <a:spcPts val="0"/>
              </a:spcAft>
              <a:buNone/>
              <a:defRPr sz="1600">
                <a:solidFill>
                  <a:schemeClr val="dk1"/>
                </a:solidFill>
              </a:defRPr>
            </a:lvl3pPr>
            <a:lvl4pPr lvl="3" rtl="0" algn="ctr">
              <a:spcBef>
                <a:spcPts val="1600"/>
              </a:spcBef>
              <a:spcAft>
                <a:spcPts val="0"/>
              </a:spcAft>
              <a:buNone/>
              <a:defRPr sz="1600">
                <a:solidFill>
                  <a:schemeClr val="dk1"/>
                </a:solidFill>
              </a:defRPr>
            </a:lvl4pPr>
            <a:lvl5pPr lvl="4" rtl="0" algn="ctr">
              <a:spcBef>
                <a:spcPts val="1600"/>
              </a:spcBef>
              <a:spcAft>
                <a:spcPts val="0"/>
              </a:spcAft>
              <a:buNone/>
              <a:defRPr sz="1600">
                <a:solidFill>
                  <a:schemeClr val="dk1"/>
                </a:solidFill>
              </a:defRPr>
            </a:lvl5pPr>
            <a:lvl6pPr lvl="5" rtl="0" algn="ctr">
              <a:spcBef>
                <a:spcPts val="1600"/>
              </a:spcBef>
              <a:spcAft>
                <a:spcPts val="0"/>
              </a:spcAft>
              <a:buNone/>
              <a:defRPr sz="1600">
                <a:solidFill>
                  <a:schemeClr val="dk1"/>
                </a:solidFill>
              </a:defRPr>
            </a:lvl6pPr>
            <a:lvl7pPr lvl="6" rtl="0" algn="ctr">
              <a:spcBef>
                <a:spcPts val="1600"/>
              </a:spcBef>
              <a:spcAft>
                <a:spcPts val="0"/>
              </a:spcAft>
              <a:buNone/>
              <a:defRPr sz="1600">
                <a:solidFill>
                  <a:schemeClr val="dk1"/>
                </a:solidFill>
              </a:defRPr>
            </a:lvl7pPr>
            <a:lvl8pPr lvl="7" rtl="0" algn="ctr">
              <a:spcBef>
                <a:spcPts val="1600"/>
              </a:spcBef>
              <a:spcAft>
                <a:spcPts val="0"/>
              </a:spcAft>
              <a:buNone/>
              <a:defRPr sz="1600">
                <a:solidFill>
                  <a:schemeClr val="dk1"/>
                </a:solidFill>
              </a:defRPr>
            </a:lvl8pPr>
            <a:lvl9pPr lvl="8" rtl="0" algn="ctr">
              <a:spcBef>
                <a:spcPts val="1600"/>
              </a:spcBef>
              <a:spcAft>
                <a:spcPts val="1600"/>
              </a:spcAft>
              <a:buNone/>
              <a:defRPr sz="1600">
                <a:solidFill>
                  <a:schemeClr val="dk1"/>
                </a:solidFill>
              </a:defRPr>
            </a:lvl9pPr>
          </a:lstStyle>
          <a:p/>
        </p:txBody>
      </p:sp>
      <p:sp>
        <p:nvSpPr>
          <p:cNvPr id="138" name="Google Shape;138;p19"/>
          <p:cNvSpPr txBox="1"/>
          <p:nvPr>
            <p:ph hasCustomPrompt="1" type="title"/>
          </p:nvPr>
        </p:nvSpPr>
        <p:spPr>
          <a:xfrm>
            <a:off x="1703125" y="2055325"/>
            <a:ext cx="1533000" cy="71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a:r>
              <a:t>xx%</a:t>
            </a:r>
          </a:p>
        </p:txBody>
      </p:sp>
      <p:sp>
        <p:nvSpPr>
          <p:cNvPr id="139" name="Google Shape;139;p19"/>
          <p:cNvSpPr txBox="1"/>
          <p:nvPr>
            <p:ph hasCustomPrompt="1" idx="3" type="title"/>
          </p:nvPr>
        </p:nvSpPr>
        <p:spPr>
          <a:xfrm>
            <a:off x="5925250" y="2055325"/>
            <a:ext cx="1533000" cy="717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a:r>
              <a:t>xx%</a:t>
            </a:r>
          </a:p>
        </p:txBody>
      </p:sp>
      <p:sp>
        <p:nvSpPr>
          <p:cNvPr id="140" name="Google Shape;140;p19"/>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1" name="Google Shape;141;p19"/>
          <p:cNvSpPr txBox="1"/>
          <p:nvPr>
            <p:ph idx="5" type="subTitle"/>
          </p:nvPr>
        </p:nvSpPr>
        <p:spPr>
          <a:xfrm>
            <a:off x="927025" y="3094497"/>
            <a:ext cx="30852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800">
                <a:solidFill>
                  <a:schemeClr val="dk1"/>
                </a:solidFill>
                <a:latin typeface="Josefin Sans SemiBold"/>
                <a:ea typeface="Josefin Sans SemiBold"/>
                <a:cs typeface="Josefin Sans SemiBold"/>
                <a:sym typeface="Josefin Sans SemiBold"/>
              </a:defRPr>
            </a:lvl1pPr>
            <a:lvl2pPr lvl="1"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2pPr>
            <a:lvl3pPr lvl="2"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3pPr>
            <a:lvl4pPr lvl="3"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4pPr>
            <a:lvl5pPr lvl="4"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5pPr>
            <a:lvl6pPr lvl="5"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6pPr>
            <a:lvl7pPr lvl="6"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7pPr>
            <a:lvl8pPr lvl="7"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8pPr>
            <a:lvl9pPr lvl="8" rtl="0" algn="ctr">
              <a:spcBef>
                <a:spcPts val="1600"/>
              </a:spcBef>
              <a:spcAft>
                <a:spcPts val="1600"/>
              </a:spcAft>
              <a:buNone/>
              <a:defRPr sz="1800">
                <a:solidFill>
                  <a:schemeClr val="dk1"/>
                </a:solidFill>
                <a:latin typeface="Josefin Sans SemiBold"/>
                <a:ea typeface="Josefin Sans SemiBold"/>
                <a:cs typeface="Josefin Sans SemiBold"/>
                <a:sym typeface="Josefin Sans SemiBold"/>
              </a:defRPr>
            </a:lvl9pPr>
          </a:lstStyle>
          <a:p/>
        </p:txBody>
      </p:sp>
      <p:sp>
        <p:nvSpPr>
          <p:cNvPr id="142" name="Google Shape;142;p19"/>
          <p:cNvSpPr txBox="1"/>
          <p:nvPr>
            <p:ph idx="6" type="subTitle"/>
          </p:nvPr>
        </p:nvSpPr>
        <p:spPr>
          <a:xfrm>
            <a:off x="5149150" y="3094499"/>
            <a:ext cx="3085200" cy="5049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800">
                <a:solidFill>
                  <a:schemeClr val="dk1"/>
                </a:solidFill>
                <a:latin typeface="Josefin Sans SemiBold"/>
                <a:ea typeface="Josefin Sans SemiBold"/>
                <a:cs typeface="Josefin Sans SemiBold"/>
                <a:sym typeface="Josefin Sans SemiBold"/>
              </a:defRPr>
            </a:lvl1pPr>
            <a:lvl2pPr lvl="1"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2pPr>
            <a:lvl3pPr lvl="2"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3pPr>
            <a:lvl4pPr lvl="3"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4pPr>
            <a:lvl5pPr lvl="4"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5pPr>
            <a:lvl6pPr lvl="5"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6pPr>
            <a:lvl7pPr lvl="6"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7pPr>
            <a:lvl8pPr lvl="7" rtl="0" algn="ctr">
              <a:spcBef>
                <a:spcPts val="1600"/>
              </a:spcBef>
              <a:spcAft>
                <a:spcPts val="0"/>
              </a:spcAft>
              <a:buNone/>
              <a:defRPr sz="1800">
                <a:solidFill>
                  <a:schemeClr val="dk1"/>
                </a:solidFill>
                <a:latin typeface="Josefin Sans SemiBold"/>
                <a:ea typeface="Josefin Sans SemiBold"/>
                <a:cs typeface="Josefin Sans SemiBold"/>
                <a:sym typeface="Josefin Sans SemiBold"/>
              </a:defRPr>
            </a:lvl8pPr>
            <a:lvl9pPr lvl="8" rtl="0" algn="ctr">
              <a:spcBef>
                <a:spcPts val="1600"/>
              </a:spcBef>
              <a:spcAft>
                <a:spcPts val="1600"/>
              </a:spcAft>
              <a:buNone/>
              <a:defRPr sz="1800">
                <a:solidFill>
                  <a:schemeClr val="dk1"/>
                </a:solidFill>
                <a:latin typeface="Josefin Sans SemiBold"/>
                <a:ea typeface="Josefin Sans SemiBold"/>
                <a:cs typeface="Josefin Sans SemiBold"/>
                <a:sym typeface="Josefin Sans SemiBo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BLANK_1_1_1_1_1_1">
    <p:bg>
      <p:bgPr>
        <a:solidFill>
          <a:schemeClr val="dk1"/>
        </a:solidFill>
      </p:bgPr>
    </p:bg>
    <p:spTree>
      <p:nvGrpSpPr>
        <p:cNvPr id="143" name="Shape 143"/>
        <p:cNvGrpSpPr/>
        <p:nvPr/>
      </p:nvGrpSpPr>
      <p:grpSpPr>
        <a:xfrm>
          <a:off x="0" y="0"/>
          <a:ext cx="0" cy="0"/>
          <a:chOff x="0" y="0"/>
          <a:chExt cx="0" cy="0"/>
        </a:xfrm>
      </p:grpSpPr>
      <p:sp>
        <p:nvSpPr>
          <p:cNvPr id="144" name="Google Shape;144;p20"/>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txBox="1"/>
          <p:nvPr>
            <p:ph type="title"/>
          </p:nvPr>
        </p:nvSpPr>
        <p:spPr>
          <a:xfrm>
            <a:off x="720063" y="1959350"/>
            <a:ext cx="2251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6" name="Google Shape;146;p20"/>
          <p:cNvSpPr txBox="1"/>
          <p:nvPr>
            <p:ph idx="1" type="subTitle"/>
          </p:nvPr>
        </p:nvSpPr>
        <p:spPr>
          <a:xfrm>
            <a:off x="720075" y="2270704"/>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47" name="Google Shape;147;p20"/>
          <p:cNvSpPr txBox="1"/>
          <p:nvPr>
            <p:ph idx="2" type="title"/>
          </p:nvPr>
        </p:nvSpPr>
        <p:spPr>
          <a:xfrm>
            <a:off x="6172888" y="1959350"/>
            <a:ext cx="2251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8" name="Google Shape;148;p20"/>
          <p:cNvSpPr txBox="1"/>
          <p:nvPr>
            <p:ph idx="3" type="subTitle"/>
          </p:nvPr>
        </p:nvSpPr>
        <p:spPr>
          <a:xfrm>
            <a:off x="6172888" y="2270704"/>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49" name="Google Shape;149;p20"/>
          <p:cNvSpPr txBox="1"/>
          <p:nvPr>
            <p:ph idx="4" type="title"/>
          </p:nvPr>
        </p:nvSpPr>
        <p:spPr>
          <a:xfrm>
            <a:off x="3446513" y="3513412"/>
            <a:ext cx="2251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50" name="Google Shape;150;p20"/>
          <p:cNvSpPr txBox="1"/>
          <p:nvPr>
            <p:ph idx="5" type="subTitle"/>
          </p:nvPr>
        </p:nvSpPr>
        <p:spPr>
          <a:xfrm>
            <a:off x="3446512" y="3823340"/>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51" name="Google Shape;151;p20"/>
          <p:cNvSpPr txBox="1"/>
          <p:nvPr>
            <p:ph idx="6" type="title"/>
          </p:nvPr>
        </p:nvSpPr>
        <p:spPr>
          <a:xfrm>
            <a:off x="3446513" y="1959350"/>
            <a:ext cx="2251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52" name="Google Shape;152;p20"/>
          <p:cNvSpPr txBox="1"/>
          <p:nvPr>
            <p:ph idx="7" type="subTitle"/>
          </p:nvPr>
        </p:nvSpPr>
        <p:spPr>
          <a:xfrm>
            <a:off x="3446513" y="2270704"/>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53" name="Google Shape;153;p20"/>
          <p:cNvSpPr txBox="1"/>
          <p:nvPr>
            <p:ph idx="8" type="title"/>
          </p:nvPr>
        </p:nvSpPr>
        <p:spPr>
          <a:xfrm>
            <a:off x="720063" y="3513412"/>
            <a:ext cx="2251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54" name="Google Shape;154;p20"/>
          <p:cNvSpPr txBox="1"/>
          <p:nvPr>
            <p:ph idx="9" type="subTitle"/>
          </p:nvPr>
        </p:nvSpPr>
        <p:spPr>
          <a:xfrm>
            <a:off x="720075" y="3823340"/>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55" name="Google Shape;155;p20"/>
          <p:cNvSpPr txBox="1"/>
          <p:nvPr>
            <p:ph idx="13" type="title"/>
          </p:nvPr>
        </p:nvSpPr>
        <p:spPr>
          <a:xfrm>
            <a:off x="6085875" y="3513425"/>
            <a:ext cx="24252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800">
                <a:latin typeface="Josefin Sans SemiBold"/>
                <a:ea typeface="Josefin Sans SemiBold"/>
                <a:cs typeface="Josefin Sans SemiBold"/>
                <a:sym typeface="Josefin Sans SemiBold"/>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56" name="Google Shape;156;p20"/>
          <p:cNvSpPr txBox="1"/>
          <p:nvPr>
            <p:ph idx="14" type="subTitle"/>
          </p:nvPr>
        </p:nvSpPr>
        <p:spPr>
          <a:xfrm>
            <a:off x="6172888" y="3823340"/>
            <a:ext cx="2251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dk1"/>
                </a:solidFill>
              </a:defRPr>
            </a:lvl1pPr>
            <a:lvl2pPr lvl="1" rtl="0" algn="ctr">
              <a:lnSpc>
                <a:spcPct val="100000"/>
              </a:lnSpc>
              <a:spcBef>
                <a:spcPts val="1600"/>
              </a:spcBef>
              <a:spcAft>
                <a:spcPts val="0"/>
              </a:spcAft>
              <a:buNone/>
              <a:defRPr sz="1600">
                <a:solidFill>
                  <a:schemeClr val="dk1"/>
                </a:solidFill>
              </a:defRPr>
            </a:lvl2pPr>
            <a:lvl3pPr lvl="2" rtl="0" algn="ctr">
              <a:lnSpc>
                <a:spcPct val="100000"/>
              </a:lnSpc>
              <a:spcBef>
                <a:spcPts val="1600"/>
              </a:spcBef>
              <a:spcAft>
                <a:spcPts val="0"/>
              </a:spcAft>
              <a:buNone/>
              <a:defRPr sz="1600">
                <a:solidFill>
                  <a:schemeClr val="dk1"/>
                </a:solidFill>
              </a:defRPr>
            </a:lvl3pPr>
            <a:lvl4pPr lvl="3" rtl="0" algn="ctr">
              <a:lnSpc>
                <a:spcPct val="100000"/>
              </a:lnSpc>
              <a:spcBef>
                <a:spcPts val="1600"/>
              </a:spcBef>
              <a:spcAft>
                <a:spcPts val="0"/>
              </a:spcAft>
              <a:buNone/>
              <a:defRPr sz="1600">
                <a:solidFill>
                  <a:schemeClr val="dk1"/>
                </a:solidFill>
              </a:defRPr>
            </a:lvl4pPr>
            <a:lvl5pPr lvl="4" rtl="0" algn="ctr">
              <a:lnSpc>
                <a:spcPct val="100000"/>
              </a:lnSpc>
              <a:spcBef>
                <a:spcPts val="1600"/>
              </a:spcBef>
              <a:spcAft>
                <a:spcPts val="0"/>
              </a:spcAft>
              <a:buNone/>
              <a:defRPr sz="1600">
                <a:solidFill>
                  <a:schemeClr val="dk1"/>
                </a:solidFill>
              </a:defRPr>
            </a:lvl5pPr>
            <a:lvl6pPr lvl="5" rtl="0" algn="ctr">
              <a:lnSpc>
                <a:spcPct val="100000"/>
              </a:lnSpc>
              <a:spcBef>
                <a:spcPts val="1600"/>
              </a:spcBef>
              <a:spcAft>
                <a:spcPts val="0"/>
              </a:spcAft>
              <a:buNone/>
              <a:defRPr sz="1600">
                <a:solidFill>
                  <a:schemeClr val="dk1"/>
                </a:solidFill>
              </a:defRPr>
            </a:lvl6pPr>
            <a:lvl7pPr lvl="6" rtl="0" algn="ctr">
              <a:lnSpc>
                <a:spcPct val="100000"/>
              </a:lnSpc>
              <a:spcBef>
                <a:spcPts val="1600"/>
              </a:spcBef>
              <a:spcAft>
                <a:spcPts val="0"/>
              </a:spcAft>
              <a:buNone/>
              <a:defRPr sz="1600">
                <a:solidFill>
                  <a:schemeClr val="dk1"/>
                </a:solidFill>
              </a:defRPr>
            </a:lvl7pPr>
            <a:lvl8pPr lvl="7" rtl="0" algn="ctr">
              <a:lnSpc>
                <a:spcPct val="100000"/>
              </a:lnSpc>
              <a:spcBef>
                <a:spcPts val="1600"/>
              </a:spcBef>
              <a:spcAft>
                <a:spcPts val="0"/>
              </a:spcAft>
              <a:buNone/>
              <a:defRPr sz="1600">
                <a:solidFill>
                  <a:schemeClr val="dk1"/>
                </a:solidFill>
              </a:defRPr>
            </a:lvl8pPr>
            <a:lvl9pPr lvl="8" rtl="0" algn="ctr">
              <a:lnSpc>
                <a:spcPct val="100000"/>
              </a:lnSpc>
              <a:spcBef>
                <a:spcPts val="1600"/>
              </a:spcBef>
              <a:spcAft>
                <a:spcPts val="1600"/>
              </a:spcAft>
              <a:buNone/>
              <a:defRPr sz="1600">
                <a:solidFill>
                  <a:schemeClr val="dk1"/>
                </a:solidFill>
              </a:defRPr>
            </a:lvl9pPr>
          </a:lstStyle>
          <a:p/>
        </p:txBody>
      </p:sp>
      <p:sp>
        <p:nvSpPr>
          <p:cNvPr id="157" name="Google Shape;157;p20"/>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sp>
        <p:nvSpPr>
          <p:cNvPr id="17" name="Google Shape;17;p3"/>
          <p:cNvSpPr/>
          <p:nvPr/>
        </p:nvSpPr>
        <p:spPr>
          <a:xfrm>
            <a:off x="2690975" y="450"/>
            <a:ext cx="5729400" cy="3484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0" y="450"/>
            <a:ext cx="4014900" cy="348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0" y="450"/>
            <a:ext cx="4014900" cy="348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723750" y="1819713"/>
            <a:ext cx="2567400" cy="1345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solidFill>
                  <a:schemeClr val="dk1"/>
                </a:solidFill>
                <a:latin typeface="Josefin Sans SemiBold"/>
                <a:ea typeface="Josefin Sans SemiBold"/>
                <a:cs typeface="Josefin Sans SemiBold"/>
                <a:sym typeface="Josefin Sans Semi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idx="1" type="subTitle"/>
          </p:nvPr>
        </p:nvSpPr>
        <p:spPr>
          <a:xfrm>
            <a:off x="4096400" y="4204954"/>
            <a:ext cx="4323900" cy="380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 name="Google Shape;22;p3"/>
          <p:cNvSpPr txBox="1"/>
          <p:nvPr>
            <p:ph hasCustomPrompt="1" idx="2" type="title"/>
          </p:nvPr>
        </p:nvSpPr>
        <p:spPr>
          <a:xfrm>
            <a:off x="723750" y="3688642"/>
            <a:ext cx="2096100" cy="1004700"/>
          </a:xfrm>
          <a:prstGeom prst="rect">
            <a:avLst/>
          </a:prstGeom>
        </p:spPr>
        <p:txBody>
          <a:bodyPr anchorCtr="0" anchor="b" bIns="91425" lIns="91425" spcFirstLastPara="1" rIns="91425" wrap="square" tIns="91425">
            <a:noAutofit/>
          </a:bodyPr>
          <a:lstStyle>
            <a:lvl1pPr lvl="0" rtl="0">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solidFill>
          <a:schemeClr val="dk1"/>
        </a:solidFill>
      </p:bgPr>
    </p:bg>
    <p:spTree>
      <p:nvGrpSpPr>
        <p:cNvPr id="158" name="Shape 158"/>
        <p:cNvGrpSpPr/>
        <p:nvPr/>
      </p:nvGrpSpPr>
      <p:grpSpPr>
        <a:xfrm>
          <a:off x="0" y="0"/>
          <a:ext cx="0" cy="0"/>
          <a:chOff x="0" y="0"/>
          <a:chExt cx="0" cy="0"/>
        </a:xfrm>
      </p:grpSpPr>
      <p:sp>
        <p:nvSpPr>
          <p:cNvPr id="159" name="Google Shape;159;p21"/>
          <p:cNvSpPr/>
          <p:nvPr/>
        </p:nvSpPr>
        <p:spPr>
          <a:xfrm>
            <a:off x="715125" y="543250"/>
            <a:ext cx="8428800" cy="46017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txBox="1"/>
          <p:nvPr>
            <p:ph type="ctrTitle"/>
          </p:nvPr>
        </p:nvSpPr>
        <p:spPr>
          <a:xfrm>
            <a:off x="4400400" y="1189500"/>
            <a:ext cx="4020000" cy="918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5200"/>
              <a:buNone/>
              <a:defRPr sz="4800">
                <a:solidFill>
                  <a:schemeClr val="dk1"/>
                </a:solidFill>
              </a:defRPr>
            </a:lvl1pPr>
            <a:lvl2pPr lvl="1" rtl="0" algn="r">
              <a:spcBef>
                <a:spcPts val="0"/>
              </a:spcBef>
              <a:spcAft>
                <a:spcPts val="0"/>
              </a:spcAft>
              <a:buClr>
                <a:schemeClr val="dk1"/>
              </a:buClr>
              <a:buSzPts val="5200"/>
              <a:buNone/>
              <a:defRPr sz="5200">
                <a:solidFill>
                  <a:schemeClr val="dk1"/>
                </a:solidFill>
              </a:defRPr>
            </a:lvl2pPr>
            <a:lvl3pPr lvl="2" rtl="0" algn="r">
              <a:spcBef>
                <a:spcPts val="0"/>
              </a:spcBef>
              <a:spcAft>
                <a:spcPts val="0"/>
              </a:spcAft>
              <a:buClr>
                <a:schemeClr val="dk1"/>
              </a:buClr>
              <a:buSzPts val="5200"/>
              <a:buNone/>
              <a:defRPr sz="5200">
                <a:solidFill>
                  <a:schemeClr val="dk1"/>
                </a:solidFill>
              </a:defRPr>
            </a:lvl3pPr>
            <a:lvl4pPr lvl="3" rtl="0" algn="r">
              <a:spcBef>
                <a:spcPts val="0"/>
              </a:spcBef>
              <a:spcAft>
                <a:spcPts val="0"/>
              </a:spcAft>
              <a:buClr>
                <a:schemeClr val="dk1"/>
              </a:buClr>
              <a:buSzPts val="5200"/>
              <a:buNone/>
              <a:defRPr sz="5200">
                <a:solidFill>
                  <a:schemeClr val="dk1"/>
                </a:solidFill>
              </a:defRPr>
            </a:lvl4pPr>
            <a:lvl5pPr lvl="4" rtl="0" algn="r">
              <a:spcBef>
                <a:spcPts val="0"/>
              </a:spcBef>
              <a:spcAft>
                <a:spcPts val="0"/>
              </a:spcAft>
              <a:buClr>
                <a:schemeClr val="dk1"/>
              </a:buClr>
              <a:buSzPts val="5200"/>
              <a:buNone/>
              <a:defRPr sz="5200">
                <a:solidFill>
                  <a:schemeClr val="dk1"/>
                </a:solidFill>
              </a:defRPr>
            </a:lvl5pPr>
            <a:lvl6pPr lvl="5" rtl="0" algn="r">
              <a:spcBef>
                <a:spcPts val="0"/>
              </a:spcBef>
              <a:spcAft>
                <a:spcPts val="0"/>
              </a:spcAft>
              <a:buClr>
                <a:schemeClr val="dk1"/>
              </a:buClr>
              <a:buSzPts val="5200"/>
              <a:buNone/>
              <a:defRPr sz="5200">
                <a:solidFill>
                  <a:schemeClr val="dk1"/>
                </a:solidFill>
              </a:defRPr>
            </a:lvl6pPr>
            <a:lvl7pPr lvl="6" rtl="0" algn="r">
              <a:spcBef>
                <a:spcPts val="0"/>
              </a:spcBef>
              <a:spcAft>
                <a:spcPts val="0"/>
              </a:spcAft>
              <a:buClr>
                <a:schemeClr val="dk1"/>
              </a:buClr>
              <a:buSzPts val="5200"/>
              <a:buNone/>
              <a:defRPr sz="5200">
                <a:solidFill>
                  <a:schemeClr val="dk1"/>
                </a:solidFill>
              </a:defRPr>
            </a:lvl7pPr>
            <a:lvl8pPr lvl="7" rtl="0" algn="r">
              <a:spcBef>
                <a:spcPts val="0"/>
              </a:spcBef>
              <a:spcAft>
                <a:spcPts val="0"/>
              </a:spcAft>
              <a:buClr>
                <a:schemeClr val="dk1"/>
              </a:buClr>
              <a:buSzPts val="5200"/>
              <a:buNone/>
              <a:defRPr sz="5200">
                <a:solidFill>
                  <a:schemeClr val="dk1"/>
                </a:solidFill>
              </a:defRPr>
            </a:lvl8pPr>
            <a:lvl9pPr lvl="8" rtl="0" algn="r">
              <a:spcBef>
                <a:spcPts val="0"/>
              </a:spcBef>
              <a:spcAft>
                <a:spcPts val="0"/>
              </a:spcAft>
              <a:buClr>
                <a:schemeClr val="dk1"/>
              </a:buClr>
              <a:buSzPts val="5200"/>
              <a:buNone/>
              <a:defRPr sz="5200">
                <a:solidFill>
                  <a:schemeClr val="dk1"/>
                </a:solidFill>
              </a:defRPr>
            </a:lvl9pPr>
          </a:lstStyle>
          <a:p/>
        </p:txBody>
      </p:sp>
      <p:sp>
        <p:nvSpPr>
          <p:cNvPr id="161" name="Google Shape;161;p21"/>
          <p:cNvSpPr txBox="1"/>
          <p:nvPr>
            <p:ph idx="1" type="subTitle"/>
          </p:nvPr>
        </p:nvSpPr>
        <p:spPr>
          <a:xfrm>
            <a:off x="4400400" y="2374875"/>
            <a:ext cx="40200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800"/>
              <a:buNone/>
              <a:defRPr sz="1400">
                <a:solidFill>
                  <a:schemeClr val="dk1"/>
                </a:solidFill>
              </a:defRPr>
            </a:lvl1pPr>
            <a:lvl2pPr lvl="1" rtl="0" algn="r">
              <a:lnSpc>
                <a:spcPct val="100000"/>
              </a:lnSpc>
              <a:spcBef>
                <a:spcPts val="0"/>
              </a:spcBef>
              <a:spcAft>
                <a:spcPts val="0"/>
              </a:spcAft>
              <a:buClr>
                <a:schemeClr val="dk1"/>
              </a:buClr>
              <a:buSzPts val="2800"/>
              <a:buNone/>
              <a:defRPr sz="2800">
                <a:solidFill>
                  <a:schemeClr val="dk1"/>
                </a:solidFill>
              </a:defRPr>
            </a:lvl2pPr>
            <a:lvl3pPr lvl="2" rtl="0" algn="r">
              <a:lnSpc>
                <a:spcPct val="100000"/>
              </a:lnSpc>
              <a:spcBef>
                <a:spcPts val="0"/>
              </a:spcBef>
              <a:spcAft>
                <a:spcPts val="0"/>
              </a:spcAft>
              <a:buClr>
                <a:schemeClr val="dk1"/>
              </a:buClr>
              <a:buSzPts val="2800"/>
              <a:buNone/>
              <a:defRPr sz="2800">
                <a:solidFill>
                  <a:schemeClr val="dk1"/>
                </a:solidFill>
              </a:defRPr>
            </a:lvl3pPr>
            <a:lvl4pPr lvl="3" rtl="0" algn="r">
              <a:lnSpc>
                <a:spcPct val="100000"/>
              </a:lnSpc>
              <a:spcBef>
                <a:spcPts val="0"/>
              </a:spcBef>
              <a:spcAft>
                <a:spcPts val="0"/>
              </a:spcAft>
              <a:buClr>
                <a:schemeClr val="dk1"/>
              </a:buClr>
              <a:buSzPts val="2800"/>
              <a:buNone/>
              <a:defRPr sz="2800">
                <a:solidFill>
                  <a:schemeClr val="dk1"/>
                </a:solidFill>
              </a:defRPr>
            </a:lvl4pPr>
            <a:lvl5pPr lvl="4" rtl="0" algn="r">
              <a:lnSpc>
                <a:spcPct val="100000"/>
              </a:lnSpc>
              <a:spcBef>
                <a:spcPts val="0"/>
              </a:spcBef>
              <a:spcAft>
                <a:spcPts val="0"/>
              </a:spcAft>
              <a:buClr>
                <a:schemeClr val="dk1"/>
              </a:buClr>
              <a:buSzPts val="2800"/>
              <a:buNone/>
              <a:defRPr sz="2800">
                <a:solidFill>
                  <a:schemeClr val="dk1"/>
                </a:solidFill>
              </a:defRPr>
            </a:lvl5pPr>
            <a:lvl6pPr lvl="5" rtl="0" algn="r">
              <a:lnSpc>
                <a:spcPct val="100000"/>
              </a:lnSpc>
              <a:spcBef>
                <a:spcPts val="0"/>
              </a:spcBef>
              <a:spcAft>
                <a:spcPts val="0"/>
              </a:spcAft>
              <a:buClr>
                <a:schemeClr val="dk1"/>
              </a:buClr>
              <a:buSzPts val="2800"/>
              <a:buNone/>
              <a:defRPr sz="2800">
                <a:solidFill>
                  <a:schemeClr val="dk1"/>
                </a:solidFill>
              </a:defRPr>
            </a:lvl6pPr>
            <a:lvl7pPr lvl="6" rtl="0" algn="r">
              <a:lnSpc>
                <a:spcPct val="100000"/>
              </a:lnSpc>
              <a:spcBef>
                <a:spcPts val="0"/>
              </a:spcBef>
              <a:spcAft>
                <a:spcPts val="0"/>
              </a:spcAft>
              <a:buClr>
                <a:schemeClr val="dk1"/>
              </a:buClr>
              <a:buSzPts val="2800"/>
              <a:buNone/>
              <a:defRPr sz="2800">
                <a:solidFill>
                  <a:schemeClr val="dk1"/>
                </a:solidFill>
              </a:defRPr>
            </a:lvl7pPr>
            <a:lvl8pPr lvl="7" rtl="0" algn="r">
              <a:lnSpc>
                <a:spcPct val="100000"/>
              </a:lnSpc>
              <a:spcBef>
                <a:spcPts val="0"/>
              </a:spcBef>
              <a:spcAft>
                <a:spcPts val="0"/>
              </a:spcAft>
              <a:buClr>
                <a:schemeClr val="dk1"/>
              </a:buClr>
              <a:buSzPts val="2800"/>
              <a:buNone/>
              <a:defRPr sz="2800">
                <a:solidFill>
                  <a:schemeClr val="dk1"/>
                </a:solidFill>
              </a:defRPr>
            </a:lvl8pPr>
            <a:lvl9pPr lvl="8" rtl="0" algn="r">
              <a:lnSpc>
                <a:spcPct val="100000"/>
              </a:lnSpc>
              <a:spcBef>
                <a:spcPts val="0"/>
              </a:spcBef>
              <a:spcAft>
                <a:spcPts val="0"/>
              </a:spcAft>
              <a:buClr>
                <a:schemeClr val="dk1"/>
              </a:buClr>
              <a:buSzPts val="2800"/>
              <a:buNone/>
              <a:defRPr sz="2800">
                <a:solidFill>
                  <a:schemeClr val="dk1"/>
                </a:solidFill>
              </a:defRPr>
            </a:lvl9pPr>
          </a:lstStyle>
          <a:p/>
        </p:txBody>
      </p:sp>
      <p:sp>
        <p:nvSpPr>
          <p:cNvPr id="162" name="Google Shape;162;p21"/>
          <p:cNvSpPr txBox="1"/>
          <p:nvPr/>
        </p:nvSpPr>
        <p:spPr>
          <a:xfrm>
            <a:off x="4902900" y="3796475"/>
            <a:ext cx="3517500" cy="5694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900">
                <a:solidFill>
                  <a:schemeClr val="dk1"/>
                </a:solidFill>
                <a:latin typeface="Barlow Light"/>
                <a:ea typeface="Barlow Light"/>
                <a:cs typeface="Barlow Light"/>
                <a:sym typeface="Barlow Light"/>
              </a:rPr>
              <a:t>CREDITS: This presentation template was created by </a:t>
            </a:r>
            <a:r>
              <a:rPr lang="en" sz="900">
                <a:solidFill>
                  <a:schemeClr val="dk1"/>
                </a:solidFill>
                <a:uFill>
                  <a:noFill/>
                </a:uFill>
                <a:latin typeface="Barlow Light"/>
                <a:ea typeface="Barlow Light"/>
                <a:cs typeface="Barlow Light"/>
                <a:sym typeface="Barlow Light"/>
                <a:hlinkClick r:id="rId2">
                  <a:extLst>
                    <a:ext uri="{A12FA001-AC4F-418D-AE19-62706E023703}">
                      <ahyp:hlinkClr val="tx"/>
                    </a:ext>
                  </a:extLst>
                </a:hlinkClick>
              </a:rPr>
              <a:t>Slidesgo</a:t>
            </a:r>
            <a:r>
              <a:rPr lang="en" sz="900">
                <a:solidFill>
                  <a:schemeClr val="dk1"/>
                </a:solidFill>
                <a:latin typeface="Barlow Light"/>
                <a:ea typeface="Barlow Light"/>
                <a:cs typeface="Barlow Light"/>
                <a:sym typeface="Barlow Light"/>
              </a:rPr>
              <a:t>, including icons by </a:t>
            </a:r>
            <a:r>
              <a:rPr lang="en" sz="900">
                <a:solidFill>
                  <a:schemeClr val="dk1"/>
                </a:solidFill>
                <a:uFill>
                  <a:noFill/>
                </a:uFill>
                <a:latin typeface="Barlow Light"/>
                <a:ea typeface="Barlow Light"/>
                <a:cs typeface="Barlow Light"/>
                <a:sym typeface="Barlow Light"/>
                <a:hlinkClick r:id="rId3">
                  <a:extLst>
                    <a:ext uri="{A12FA001-AC4F-418D-AE19-62706E023703}">
                      <ahyp:hlinkClr val="tx"/>
                    </a:ext>
                  </a:extLst>
                </a:hlinkClick>
              </a:rPr>
              <a:t>Flaticon</a:t>
            </a:r>
            <a:r>
              <a:rPr lang="en" sz="900">
                <a:solidFill>
                  <a:schemeClr val="dk1"/>
                </a:solidFill>
                <a:latin typeface="Barlow Light"/>
                <a:ea typeface="Barlow Light"/>
                <a:cs typeface="Barlow Light"/>
                <a:sym typeface="Barlow Light"/>
              </a:rPr>
              <a:t>, and infographics &amp; images by </a:t>
            </a:r>
            <a:r>
              <a:rPr lang="en" sz="900">
                <a:solidFill>
                  <a:schemeClr val="dk1"/>
                </a:solidFill>
                <a:uFill>
                  <a:noFill/>
                </a:uFill>
                <a:latin typeface="Barlow Light"/>
                <a:ea typeface="Barlow Light"/>
                <a:cs typeface="Barlow Light"/>
                <a:sym typeface="Barlow Light"/>
                <a:hlinkClick r:id="rId4">
                  <a:extLst>
                    <a:ext uri="{A12FA001-AC4F-418D-AE19-62706E023703}">
                      <ahyp:hlinkClr val="tx"/>
                    </a:ext>
                  </a:extLst>
                </a:hlinkClick>
              </a:rPr>
              <a:t>Freepik</a:t>
            </a:r>
            <a:r>
              <a:rPr lang="en" sz="900">
                <a:solidFill>
                  <a:schemeClr val="dk1"/>
                </a:solidFill>
                <a:latin typeface="Barlow Light"/>
                <a:ea typeface="Barlow Light"/>
                <a:cs typeface="Barlow Light"/>
                <a:sym typeface="Barlow Light"/>
              </a:rPr>
              <a:t>. </a:t>
            </a:r>
            <a:endParaRPr sz="900">
              <a:solidFill>
                <a:schemeClr val="dk1"/>
              </a:solidFill>
              <a:latin typeface="Barlow Light"/>
              <a:ea typeface="Barlow Light"/>
              <a:cs typeface="Barlow Light"/>
              <a:sym typeface="Barlow Light"/>
            </a:endParaRPr>
          </a:p>
          <a:p>
            <a:pPr indent="0" lvl="0" marL="0" rtl="0" algn="r">
              <a:spcBef>
                <a:spcPts val="300"/>
              </a:spcBef>
              <a:spcAft>
                <a:spcPts val="0"/>
              </a:spcAft>
              <a:buNone/>
            </a:pPr>
            <a:r>
              <a:t/>
            </a:r>
            <a:endParaRPr sz="900">
              <a:solidFill>
                <a:schemeClr val="dk1"/>
              </a:solidFill>
              <a:latin typeface="Barlow Light"/>
              <a:ea typeface="Barlow Light"/>
              <a:cs typeface="Barlow Light"/>
              <a:sym typeface="Barlow Light"/>
            </a:endParaRPr>
          </a:p>
        </p:txBody>
      </p:sp>
      <p:grpSp>
        <p:nvGrpSpPr>
          <p:cNvPr id="163" name="Google Shape;163;p21"/>
          <p:cNvGrpSpPr/>
          <p:nvPr/>
        </p:nvGrpSpPr>
        <p:grpSpPr>
          <a:xfrm>
            <a:off x="-75" y="-62150"/>
            <a:ext cx="9144000" cy="5207100"/>
            <a:chOff x="-75" y="-62150"/>
            <a:chExt cx="9144000" cy="5207100"/>
          </a:xfrm>
        </p:grpSpPr>
        <p:sp>
          <p:nvSpPr>
            <p:cNvPr id="164" name="Google Shape;164;p21"/>
            <p:cNvSpPr/>
            <p:nvPr/>
          </p:nvSpPr>
          <p:spPr>
            <a:xfrm>
              <a:off x="0" y="-62150"/>
              <a:ext cx="723600" cy="520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75" y="-62150"/>
              <a:ext cx="9144000" cy="6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21"/>
          <p:cNvSpPr/>
          <p:nvPr/>
        </p:nvSpPr>
        <p:spPr>
          <a:xfrm>
            <a:off x="715125" y="543250"/>
            <a:ext cx="2284500" cy="4601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_1">
    <p:bg>
      <p:bgPr>
        <a:solidFill>
          <a:schemeClr val="lt1"/>
        </a:solidFill>
      </p:bgPr>
    </p:bg>
    <p:spTree>
      <p:nvGrpSpPr>
        <p:cNvPr id="167" name="Shape 167"/>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_1">
    <p:bg>
      <p:bgPr>
        <a:solidFill>
          <a:schemeClr val="dk1"/>
        </a:solidFill>
      </p:bgPr>
    </p:bg>
    <p:spTree>
      <p:nvGrpSpPr>
        <p:cNvPr id="168" name="Shape 16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CC4125">
            <a:alpha val="55800"/>
          </a:srgbClr>
        </a:solidFill>
      </p:bgPr>
    </p:bg>
    <p:spTree>
      <p:nvGrpSpPr>
        <p:cNvPr id="23" name="Shape 23"/>
        <p:cNvGrpSpPr/>
        <p:nvPr/>
      </p:nvGrpSpPr>
      <p:grpSpPr>
        <a:xfrm>
          <a:off x="0" y="0"/>
          <a:ext cx="0" cy="0"/>
          <a:chOff x="0" y="0"/>
          <a:chExt cx="0" cy="0"/>
        </a:xfrm>
      </p:grpSpPr>
      <p:sp>
        <p:nvSpPr>
          <p:cNvPr id="24" name="Google Shape;24;p4"/>
          <p:cNvSpPr txBox="1"/>
          <p:nvPr>
            <p:ph idx="1" type="body"/>
          </p:nvPr>
        </p:nvSpPr>
        <p:spPr>
          <a:xfrm>
            <a:off x="719900" y="1393725"/>
            <a:ext cx="7704300" cy="3084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sz="1400">
                <a:solidFill>
                  <a:schemeClr val="dk1"/>
                </a:solidFill>
              </a:defRPr>
            </a:lvl1pPr>
            <a:lvl2pPr indent="-317500" lvl="1" marL="914400">
              <a:spcBef>
                <a:spcPts val="0"/>
              </a:spcBef>
              <a:spcAft>
                <a:spcPts val="0"/>
              </a:spcAft>
              <a:buClr>
                <a:schemeClr val="dk1"/>
              </a:buClr>
              <a:buSzPts val="1400"/>
              <a:buFont typeface="Josefin Slab SemiBold"/>
              <a:buChar char="○"/>
              <a:defRPr>
                <a:solidFill>
                  <a:schemeClr val="dk1"/>
                </a:solidFill>
              </a:defRPr>
            </a:lvl2pPr>
            <a:lvl3pPr indent="-317500" lvl="2" marL="1371600">
              <a:spcBef>
                <a:spcPts val="1600"/>
              </a:spcBef>
              <a:spcAft>
                <a:spcPts val="0"/>
              </a:spcAft>
              <a:buClr>
                <a:schemeClr val="dk1"/>
              </a:buClr>
              <a:buSzPts val="1400"/>
              <a:buFont typeface="Josefin Slab SemiBold"/>
              <a:buChar char="■"/>
              <a:defRPr>
                <a:solidFill>
                  <a:schemeClr val="dk1"/>
                </a:solidFill>
              </a:defRPr>
            </a:lvl3pPr>
            <a:lvl4pPr indent="-317500" lvl="3" marL="1828800">
              <a:spcBef>
                <a:spcPts val="1600"/>
              </a:spcBef>
              <a:spcAft>
                <a:spcPts val="0"/>
              </a:spcAft>
              <a:buClr>
                <a:schemeClr val="dk1"/>
              </a:buClr>
              <a:buSzPts val="1400"/>
              <a:buFont typeface="Josefin Slab SemiBold"/>
              <a:buChar char="●"/>
              <a:defRPr>
                <a:solidFill>
                  <a:schemeClr val="dk1"/>
                </a:solidFill>
              </a:defRPr>
            </a:lvl4pPr>
            <a:lvl5pPr indent="-317500" lvl="4" marL="2286000">
              <a:spcBef>
                <a:spcPts val="1600"/>
              </a:spcBef>
              <a:spcAft>
                <a:spcPts val="0"/>
              </a:spcAft>
              <a:buClr>
                <a:schemeClr val="dk1"/>
              </a:buClr>
              <a:buSzPts val="1400"/>
              <a:buFont typeface="Josefin Slab SemiBold"/>
              <a:buChar char="○"/>
              <a:defRPr>
                <a:solidFill>
                  <a:schemeClr val="dk1"/>
                </a:solidFill>
              </a:defRPr>
            </a:lvl5pPr>
            <a:lvl6pPr indent="-317500" lvl="5" marL="2743200">
              <a:spcBef>
                <a:spcPts val="1600"/>
              </a:spcBef>
              <a:spcAft>
                <a:spcPts val="0"/>
              </a:spcAft>
              <a:buClr>
                <a:schemeClr val="dk1"/>
              </a:buClr>
              <a:buSzPts val="1400"/>
              <a:buFont typeface="Josefin Slab SemiBold"/>
              <a:buChar char="■"/>
              <a:defRPr>
                <a:solidFill>
                  <a:schemeClr val="dk1"/>
                </a:solidFill>
              </a:defRPr>
            </a:lvl6pPr>
            <a:lvl7pPr indent="-317500" lvl="6" marL="3200400">
              <a:spcBef>
                <a:spcPts val="1600"/>
              </a:spcBef>
              <a:spcAft>
                <a:spcPts val="0"/>
              </a:spcAft>
              <a:buClr>
                <a:schemeClr val="dk1"/>
              </a:buClr>
              <a:buSzPts val="1400"/>
              <a:buFont typeface="Josefin Slab SemiBold"/>
              <a:buChar char="●"/>
              <a:defRPr>
                <a:solidFill>
                  <a:schemeClr val="dk1"/>
                </a:solidFill>
              </a:defRPr>
            </a:lvl7pPr>
            <a:lvl8pPr indent="-317500" lvl="7" marL="3657600">
              <a:spcBef>
                <a:spcPts val="1600"/>
              </a:spcBef>
              <a:spcAft>
                <a:spcPts val="0"/>
              </a:spcAft>
              <a:buClr>
                <a:schemeClr val="dk1"/>
              </a:buClr>
              <a:buSzPts val="1400"/>
              <a:buFont typeface="Josefin Slab SemiBold"/>
              <a:buChar char="○"/>
              <a:defRPr>
                <a:solidFill>
                  <a:schemeClr val="dk1"/>
                </a:solidFill>
              </a:defRPr>
            </a:lvl8pPr>
            <a:lvl9pPr indent="-317500" lvl="8" marL="4114800">
              <a:spcBef>
                <a:spcPts val="1600"/>
              </a:spcBef>
              <a:spcAft>
                <a:spcPts val="1600"/>
              </a:spcAft>
              <a:buClr>
                <a:schemeClr val="dk1"/>
              </a:buClr>
              <a:buSzPts val="1400"/>
              <a:buFont typeface="Josefin Slab SemiBold"/>
              <a:buChar char="■"/>
              <a:defRPr>
                <a:solidFill>
                  <a:schemeClr val="dk1"/>
                </a:solidFill>
              </a:defRPr>
            </a:lvl9pPr>
          </a:lstStyle>
          <a:p/>
        </p:txBody>
      </p:sp>
      <p:sp>
        <p:nvSpPr>
          <p:cNvPr id="25" name="Google Shape;2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extLst>
    <p:ext uri="{DCECCB84-F9BA-43D5-87BE-67443E8EF086}">
      <p15:sldGuideLst>
        <p15:guide id="1" pos="454">
          <p15:clr>
            <a:srgbClr val="FA7B17"/>
          </p15:clr>
        </p15:guide>
        <p15:guide id="2" orient="horz" pos="34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26" name="Shape 26"/>
        <p:cNvGrpSpPr/>
        <p:nvPr/>
      </p:nvGrpSpPr>
      <p:grpSpPr>
        <a:xfrm>
          <a:off x="0" y="0"/>
          <a:ext cx="0" cy="0"/>
          <a:chOff x="0" y="0"/>
          <a:chExt cx="0" cy="0"/>
        </a:xfrm>
      </p:grpSpPr>
      <p:sp>
        <p:nvSpPr>
          <p:cNvPr id="27" name="Google Shape;27;p5"/>
          <p:cNvSpPr/>
          <p:nvPr/>
        </p:nvSpPr>
        <p:spPr>
          <a:xfrm>
            <a:off x="720100" y="1213075"/>
            <a:ext cx="3852000" cy="39303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4572100" y="1213075"/>
            <a:ext cx="3852000" cy="3930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idx="1" type="subTitle"/>
          </p:nvPr>
        </p:nvSpPr>
        <p:spPr>
          <a:xfrm flipH="1">
            <a:off x="6154725" y="2470150"/>
            <a:ext cx="1822500" cy="4455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Font typeface="Josefin Sans"/>
              <a:buNone/>
              <a:defRPr sz="20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2pPr>
            <a:lvl3pPr lvl="2"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3pPr>
            <a:lvl4pPr lvl="3"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4pPr>
            <a:lvl5pPr lvl="4"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5pPr>
            <a:lvl6pPr lvl="5"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6pPr>
            <a:lvl7pPr lvl="6"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7pPr>
            <a:lvl8pPr lvl="7"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8pPr>
            <a:lvl9pPr lvl="8"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9pPr>
          </a:lstStyle>
          <a:p/>
        </p:txBody>
      </p:sp>
      <p:sp>
        <p:nvSpPr>
          <p:cNvPr id="30" name="Google Shape;30;p5"/>
          <p:cNvSpPr txBox="1"/>
          <p:nvPr>
            <p:ph idx="2" type="subTitle"/>
          </p:nvPr>
        </p:nvSpPr>
        <p:spPr>
          <a:xfrm flipH="1">
            <a:off x="5351925" y="3014501"/>
            <a:ext cx="2625300" cy="131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Josefin Slab"/>
              <a:buNone/>
              <a:defRPr sz="1600">
                <a:solidFill>
                  <a:schemeClr val="dk1"/>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31" name="Google Shape;31;p5"/>
          <p:cNvSpPr txBox="1"/>
          <p:nvPr>
            <p:ph idx="3" type="subTitle"/>
          </p:nvPr>
        </p:nvSpPr>
        <p:spPr>
          <a:xfrm flipH="1">
            <a:off x="1166860" y="2470150"/>
            <a:ext cx="1822800" cy="445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Font typeface="Josefin Sans"/>
              <a:buNone/>
              <a:defRPr sz="2000">
                <a:solidFill>
                  <a:schemeClr val="dk1"/>
                </a:solidFill>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2pPr>
            <a:lvl3pPr lvl="2"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3pPr>
            <a:lvl4pPr lvl="3"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4pPr>
            <a:lvl5pPr lvl="4"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5pPr>
            <a:lvl6pPr lvl="5"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6pPr>
            <a:lvl7pPr lvl="6"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7pPr>
            <a:lvl8pPr lvl="7"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8pPr>
            <a:lvl9pPr lvl="8" rtl="0" algn="ctr">
              <a:lnSpc>
                <a:spcPct val="100000"/>
              </a:lnSpc>
              <a:spcBef>
                <a:spcPts val="0"/>
              </a:spcBef>
              <a:spcAft>
                <a:spcPts val="0"/>
              </a:spcAft>
              <a:buSzPts val="1400"/>
              <a:buFont typeface="Josefin Sans"/>
              <a:buNone/>
              <a:defRPr b="1" sz="1400">
                <a:latin typeface="Josefin Sans"/>
                <a:ea typeface="Josefin Sans"/>
                <a:cs typeface="Josefin Sans"/>
                <a:sym typeface="Josefin Sans"/>
              </a:defRPr>
            </a:lvl9pPr>
          </a:lstStyle>
          <a:p/>
        </p:txBody>
      </p:sp>
      <p:sp>
        <p:nvSpPr>
          <p:cNvPr id="32" name="Google Shape;32;p5"/>
          <p:cNvSpPr txBox="1"/>
          <p:nvPr>
            <p:ph idx="4" type="subTitle"/>
          </p:nvPr>
        </p:nvSpPr>
        <p:spPr>
          <a:xfrm flipH="1">
            <a:off x="1166775" y="3014502"/>
            <a:ext cx="2625300" cy="131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Font typeface="Josefin Slab"/>
              <a:buNone/>
              <a:defRPr sz="1600">
                <a:solidFill>
                  <a:schemeClr val="dk1"/>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33" name="Google Shape;33;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34" name="Shape 34"/>
        <p:cNvGrpSpPr/>
        <p:nvPr/>
      </p:nvGrpSpPr>
      <p:grpSpPr>
        <a:xfrm>
          <a:off x="0" y="0"/>
          <a:ext cx="0" cy="0"/>
          <a:chOff x="0" y="0"/>
          <a:chExt cx="0" cy="0"/>
        </a:xfrm>
      </p:grpSpPr>
      <p:sp>
        <p:nvSpPr>
          <p:cNvPr id="35" name="Google Shape;35;p6"/>
          <p:cNvSpPr/>
          <p:nvPr/>
        </p:nvSpPr>
        <p:spPr>
          <a:xfrm>
            <a:off x="100" y="1213175"/>
            <a:ext cx="9144000" cy="39318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37" name="Shape 37"/>
        <p:cNvGrpSpPr/>
        <p:nvPr/>
      </p:nvGrpSpPr>
      <p:grpSpPr>
        <a:xfrm>
          <a:off x="0" y="0"/>
          <a:ext cx="0" cy="0"/>
          <a:chOff x="0" y="0"/>
          <a:chExt cx="0" cy="0"/>
        </a:xfrm>
      </p:grpSpPr>
      <p:sp>
        <p:nvSpPr>
          <p:cNvPr id="38" name="Google Shape;38;p7"/>
          <p:cNvSpPr/>
          <p:nvPr/>
        </p:nvSpPr>
        <p:spPr>
          <a:xfrm flipH="1">
            <a:off x="3826225" y="450"/>
            <a:ext cx="5321700" cy="348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nvSpPr>
        <p:spPr>
          <a:xfrm flipH="1" rot="-5400000">
            <a:off x="3742650" y="-259650"/>
            <a:ext cx="1658700" cy="914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flipH="1">
            <a:off x="723625" y="-450"/>
            <a:ext cx="3102600" cy="5143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idx="1" type="subTitle"/>
          </p:nvPr>
        </p:nvSpPr>
        <p:spPr>
          <a:xfrm>
            <a:off x="5052600" y="1219050"/>
            <a:ext cx="3367800" cy="104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solidFill>
                  <a:srgbClr val="F3F3F3"/>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 name="Google Shape;42;p7"/>
          <p:cNvSpPr txBox="1"/>
          <p:nvPr>
            <p:ph type="title"/>
          </p:nvPr>
        </p:nvSpPr>
        <p:spPr>
          <a:xfrm>
            <a:off x="4253100" y="3932700"/>
            <a:ext cx="4167300" cy="556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36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43" name="Shape 43"/>
        <p:cNvGrpSpPr/>
        <p:nvPr/>
      </p:nvGrpSpPr>
      <p:grpSpPr>
        <a:xfrm>
          <a:off x="0" y="0"/>
          <a:ext cx="0" cy="0"/>
          <a:chOff x="0" y="0"/>
          <a:chExt cx="0" cy="0"/>
        </a:xfrm>
      </p:grpSpPr>
      <p:sp>
        <p:nvSpPr>
          <p:cNvPr id="44" name="Google Shape;44;p8"/>
          <p:cNvSpPr/>
          <p:nvPr/>
        </p:nvSpPr>
        <p:spPr>
          <a:xfrm>
            <a:off x="0" y="0"/>
            <a:ext cx="9144000" cy="5143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txBox="1"/>
          <p:nvPr>
            <p:ph type="title"/>
          </p:nvPr>
        </p:nvSpPr>
        <p:spPr>
          <a:xfrm>
            <a:off x="1602125" y="1426600"/>
            <a:ext cx="5939700" cy="2137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solidFill>
                  <a:schemeClr val="dk1"/>
                </a:solidFill>
                <a:latin typeface="Josefin Sans SemiBold"/>
                <a:ea typeface="Josefin Sans SemiBold"/>
                <a:cs typeface="Josefin Sans SemiBold"/>
                <a:sym typeface="Josefin Sans SemiBo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6" name="Shape 46"/>
        <p:cNvGrpSpPr/>
        <p:nvPr/>
      </p:nvGrpSpPr>
      <p:grpSpPr>
        <a:xfrm>
          <a:off x="0" y="0"/>
          <a:ext cx="0" cy="0"/>
          <a:chOff x="0" y="0"/>
          <a:chExt cx="0" cy="0"/>
        </a:xfrm>
      </p:grpSpPr>
      <p:sp>
        <p:nvSpPr>
          <p:cNvPr id="47" name="Google Shape;47;p9"/>
          <p:cNvSpPr txBox="1"/>
          <p:nvPr>
            <p:ph idx="1" type="subTitle"/>
          </p:nvPr>
        </p:nvSpPr>
        <p:spPr>
          <a:xfrm>
            <a:off x="1893725" y="1817750"/>
            <a:ext cx="5336100" cy="15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9"/>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49" name="Shape 49"/>
        <p:cNvGrpSpPr/>
        <p:nvPr/>
      </p:nvGrpSpPr>
      <p:grpSpPr>
        <a:xfrm>
          <a:off x="0" y="0"/>
          <a:ext cx="0" cy="0"/>
          <a:chOff x="0" y="0"/>
          <a:chExt cx="0" cy="0"/>
        </a:xfrm>
      </p:grpSpPr>
      <p:sp>
        <p:nvSpPr>
          <p:cNvPr id="50" name="Google Shape;50;p10"/>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8F8F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1pPr>
            <a:lvl2pPr lvl="1">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2pPr>
            <a:lvl3pPr lvl="2">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3pPr>
            <a:lvl4pPr lvl="3">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4pPr>
            <a:lvl5pPr lvl="4">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5pPr>
            <a:lvl6pPr lvl="5">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6pPr>
            <a:lvl7pPr lvl="6">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7pPr>
            <a:lvl8pPr lvl="7">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8pPr>
            <a:lvl9pPr lvl="8">
              <a:spcBef>
                <a:spcPts val="0"/>
              </a:spcBef>
              <a:spcAft>
                <a:spcPts val="0"/>
              </a:spcAft>
              <a:buClr>
                <a:schemeClr val="lt2"/>
              </a:buClr>
              <a:buSzPts val="2800"/>
              <a:buFont typeface="Josefin Sans SemiBold"/>
              <a:buNone/>
              <a:defRPr sz="2800">
                <a:solidFill>
                  <a:schemeClr val="lt2"/>
                </a:solidFill>
                <a:latin typeface="Josefin Sans SemiBold"/>
                <a:ea typeface="Josefin Sans SemiBold"/>
                <a:cs typeface="Josefin Sans SemiBold"/>
                <a:sym typeface="Josefin Sans Semi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Barlow"/>
              <a:buChar char="●"/>
              <a:defRPr>
                <a:solidFill>
                  <a:schemeClr val="lt2"/>
                </a:solidFill>
                <a:latin typeface="Barlow"/>
                <a:ea typeface="Barlow"/>
                <a:cs typeface="Barlow"/>
                <a:sym typeface="Barlow"/>
              </a:defRPr>
            </a:lvl1pPr>
            <a:lvl2pPr indent="-317500" lvl="1" marL="9144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2pPr>
            <a:lvl3pPr indent="-317500" lvl="2" marL="13716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3pPr>
            <a:lvl4pPr indent="-317500" lvl="3" marL="18288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4pPr>
            <a:lvl5pPr indent="-317500" lvl="4" marL="22860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5pPr>
            <a:lvl6pPr indent="-317500" lvl="5" marL="27432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6pPr>
            <a:lvl7pPr indent="-317500" lvl="6" marL="32004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7pPr>
            <a:lvl8pPr indent="-317500" lvl="7" marL="36576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8pPr>
            <a:lvl9pPr indent="-317500" lvl="8" marL="4114800">
              <a:lnSpc>
                <a:spcPct val="115000"/>
              </a:lnSpc>
              <a:spcBef>
                <a:spcPts val="1600"/>
              </a:spcBef>
              <a:spcAft>
                <a:spcPts val="1600"/>
              </a:spcAft>
              <a:buClr>
                <a:schemeClr val="lt2"/>
              </a:buClr>
              <a:buSzPts val="1400"/>
              <a:buFont typeface="Barlow"/>
              <a:buChar char="■"/>
              <a:defRPr>
                <a:solidFill>
                  <a:schemeClr val="lt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24"/>
          <p:cNvSpPr txBox="1"/>
          <p:nvPr>
            <p:ph type="ctrTitle"/>
          </p:nvPr>
        </p:nvSpPr>
        <p:spPr>
          <a:xfrm>
            <a:off x="3150375" y="2037625"/>
            <a:ext cx="5313000" cy="168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COVID-19 Deep Learning Prediction Model Using X-Ray Images</a:t>
            </a:r>
            <a:endParaRPr/>
          </a:p>
        </p:txBody>
      </p:sp>
      <p:sp>
        <p:nvSpPr>
          <p:cNvPr id="174" name="Google Shape;174;p24"/>
          <p:cNvSpPr txBox="1"/>
          <p:nvPr>
            <p:ph idx="1" type="subTitle"/>
          </p:nvPr>
        </p:nvSpPr>
        <p:spPr>
          <a:xfrm>
            <a:off x="2629600" y="4000300"/>
            <a:ext cx="4608900" cy="44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rPr>
              <a:t>Presented by :</a:t>
            </a:r>
            <a:r>
              <a:rPr lang="en" sz="1500">
                <a:solidFill>
                  <a:schemeClr val="dk1"/>
                </a:solidFill>
                <a:latin typeface="Arial"/>
                <a:ea typeface="Arial"/>
                <a:cs typeface="Arial"/>
                <a:sym typeface="Arial"/>
              </a:rPr>
              <a:t>  Abdullah Alsubaie</a:t>
            </a:r>
            <a:endParaRPr sz="1500">
              <a:solidFill>
                <a:schemeClr val="dk1"/>
              </a:solidFill>
              <a:latin typeface="Arial"/>
              <a:ea typeface="Arial"/>
              <a:cs typeface="Arial"/>
              <a:sym typeface="Arial"/>
            </a:endParaRPr>
          </a:p>
          <a:p>
            <a:pPr indent="0" lvl="0" marL="0" rtl="0" algn="ctr">
              <a:spcBef>
                <a:spcPts val="0"/>
              </a:spcBef>
              <a:spcAft>
                <a:spcPts val="0"/>
              </a:spcAft>
              <a:buNone/>
            </a:pPr>
            <a:r>
              <a:t/>
            </a:r>
            <a:endParaRPr>
              <a:solidFill>
                <a:srgbClr val="F8F8F6"/>
              </a:solidFill>
            </a:endParaRPr>
          </a:p>
        </p:txBody>
      </p:sp>
      <p:sp>
        <p:nvSpPr>
          <p:cNvPr id="175" name="Google Shape;175;p24"/>
          <p:cNvSpPr/>
          <p:nvPr/>
        </p:nvSpPr>
        <p:spPr>
          <a:xfrm>
            <a:off x="1522050" y="1047100"/>
            <a:ext cx="679200" cy="6792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a:off x="1639350" y="1164400"/>
            <a:ext cx="444600" cy="444600"/>
          </a:xfrm>
          <a:prstGeom prst="mathPlus">
            <a:avLst>
              <a:gd fmla="val 23520" name="adj1"/>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24"/>
          <p:cNvGrpSpPr/>
          <p:nvPr/>
        </p:nvGrpSpPr>
        <p:grpSpPr>
          <a:xfrm>
            <a:off x="1438824" y="1909391"/>
            <a:ext cx="845645" cy="711911"/>
            <a:chOff x="951975" y="315800"/>
            <a:chExt cx="5860325" cy="4933550"/>
          </a:xfrm>
        </p:grpSpPr>
        <p:sp>
          <p:nvSpPr>
            <p:cNvPr id="178" name="Google Shape;178;p2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4"/>
          <p:cNvGrpSpPr/>
          <p:nvPr/>
        </p:nvGrpSpPr>
        <p:grpSpPr>
          <a:xfrm>
            <a:off x="1438831" y="2921699"/>
            <a:ext cx="720998" cy="721183"/>
            <a:chOff x="5797446" y="2063053"/>
            <a:chExt cx="698100" cy="698280"/>
          </a:xfrm>
        </p:grpSpPr>
        <p:sp>
          <p:nvSpPr>
            <p:cNvPr id="187" name="Google Shape;187;p2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194" name="Shape 194"/>
        <p:cNvGrpSpPr/>
        <p:nvPr/>
      </p:nvGrpSpPr>
      <p:grpSpPr>
        <a:xfrm>
          <a:off x="0" y="0"/>
          <a:ext cx="0" cy="0"/>
          <a:chOff x="0" y="0"/>
          <a:chExt cx="0" cy="0"/>
        </a:xfrm>
      </p:grpSpPr>
      <p:sp>
        <p:nvSpPr>
          <p:cNvPr id="195" name="Google Shape;195;p25"/>
          <p:cNvSpPr txBox="1"/>
          <p:nvPr>
            <p:ph idx="15" type="title"/>
          </p:nvPr>
        </p:nvSpPr>
        <p:spPr>
          <a:xfrm>
            <a:off x="664375" y="3169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dk2"/>
                </a:solidFill>
              </a:rPr>
              <a:t>INTRODUCTION</a:t>
            </a:r>
            <a:endParaRPr/>
          </a:p>
        </p:txBody>
      </p:sp>
      <p:sp>
        <p:nvSpPr>
          <p:cNvPr id="196" name="Google Shape;196;p25"/>
          <p:cNvSpPr txBox="1"/>
          <p:nvPr/>
        </p:nvSpPr>
        <p:spPr>
          <a:xfrm>
            <a:off x="-407200" y="1446575"/>
            <a:ext cx="8604600" cy="2685900"/>
          </a:xfrm>
          <a:prstGeom prst="rect">
            <a:avLst/>
          </a:prstGeom>
          <a:noFill/>
          <a:ln>
            <a:noFill/>
          </a:ln>
        </p:spPr>
        <p:txBody>
          <a:bodyPr anchorCtr="0" anchor="t" bIns="91425" lIns="91425" spcFirstLastPara="1" rIns="91425" wrap="square" tIns="91425">
            <a:spAutoFit/>
          </a:bodyPr>
          <a:lstStyle/>
          <a:p>
            <a:pPr indent="-311150" lvl="0" marL="1371600" rtl="0" algn="l">
              <a:lnSpc>
                <a:spcPct val="115000"/>
              </a:lnSpc>
              <a:spcBef>
                <a:spcPts val="0"/>
              </a:spcBef>
              <a:spcAft>
                <a:spcPts val="0"/>
              </a:spcAft>
              <a:buClr>
                <a:srgbClr val="F3F3F3"/>
              </a:buClr>
              <a:buSzPts val="1300"/>
              <a:buFont typeface="Barlow"/>
              <a:buChar char="●"/>
            </a:pPr>
            <a:r>
              <a:rPr lang="en" sz="1300">
                <a:solidFill>
                  <a:srgbClr val="F3F3F3"/>
                </a:solidFill>
                <a:latin typeface="Barlow"/>
                <a:ea typeface="Barlow"/>
                <a:cs typeface="Barlow"/>
                <a:sym typeface="Barlow"/>
              </a:rPr>
              <a:t>COVID-19 (coronavirus disease 2019) infection which began in De- cember 2019 in Wuhan, China has widely spread all over the world. COVID-19 causes severe respiratory symptoms and is associated with relatively high ICU admission and mortality. Along with the continuously increasing number of cases, test kits were produced by aiming diagnosis. But according to the Hematology Fellow Atilla Uslu from Ankara University School of Medicine, “They started to have cases where the coronavirus test was negative twice, but lung tomography seemed compatible with coronavirus. How the samples are taken from the mouth and nose affects the results. When not properly taken, these tests can produce incorrect results” 26 March 2020, Tweet. Also, it has been reported that the sensitivity of the test kits might not be high enough for the early detection and treatment of presumptive patients [1]. Therefore, the CT scan images of the lungs play a significant role in the early detection of the COVID- 19</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00" name="Shape 200"/>
        <p:cNvGrpSpPr/>
        <p:nvPr/>
      </p:nvGrpSpPr>
      <p:grpSpPr>
        <a:xfrm>
          <a:off x="0" y="0"/>
          <a:ext cx="0" cy="0"/>
          <a:chOff x="0" y="0"/>
          <a:chExt cx="0" cy="0"/>
        </a:xfrm>
      </p:grpSpPr>
      <p:sp>
        <p:nvSpPr>
          <p:cNvPr id="201" name="Google Shape;201;p26"/>
          <p:cNvSpPr txBox="1"/>
          <p:nvPr>
            <p:ph idx="1" type="subTitle"/>
          </p:nvPr>
        </p:nvSpPr>
        <p:spPr>
          <a:xfrm>
            <a:off x="5052600" y="1219050"/>
            <a:ext cx="3367800" cy="104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actually a cold place. It’s full of iron oxide dust, giving the planet its reddish cast</a:t>
            </a:r>
            <a:endParaRPr/>
          </a:p>
        </p:txBody>
      </p:sp>
      <p:sp>
        <p:nvSpPr>
          <p:cNvPr id="202" name="Google Shape;202;p26"/>
          <p:cNvSpPr txBox="1"/>
          <p:nvPr>
            <p:ph type="title"/>
          </p:nvPr>
        </p:nvSpPr>
        <p:spPr>
          <a:xfrm>
            <a:off x="4253100" y="3932700"/>
            <a:ext cx="4167300" cy="55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pic>
        <p:nvPicPr>
          <p:cNvPr id="203" name="Google Shape;203;p26"/>
          <p:cNvPicPr preferRelativeResize="0"/>
          <p:nvPr/>
        </p:nvPicPr>
        <p:blipFill rotWithShape="1">
          <a:blip r:embed="rId3">
            <a:alphaModFix/>
          </a:blip>
          <a:srcRect b="0" l="17097" r="48971" t="0"/>
          <a:stretch/>
        </p:blipFill>
        <p:spPr>
          <a:xfrm flipH="1">
            <a:off x="723602" y="450"/>
            <a:ext cx="3102648" cy="5143500"/>
          </a:xfrm>
          <a:prstGeom prst="rect">
            <a:avLst/>
          </a:prstGeom>
          <a:noFill/>
          <a:ln>
            <a:noFill/>
          </a:ln>
        </p:spPr>
      </p:pic>
      <p:sp>
        <p:nvSpPr>
          <p:cNvPr id="204" name="Google Shape;204;p26"/>
          <p:cNvSpPr/>
          <p:nvPr/>
        </p:nvSpPr>
        <p:spPr>
          <a:xfrm flipH="1">
            <a:off x="723625" y="-450"/>
            <a:ext cx="3102600" cy="5143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5" name="Google Shape;205;p26"/>
          <p:cNvPicPr preferRelativeResize="0"/>
          <p:nvPr/>
        </p:nvPicPr>
        <p:blipFill>
          <a:blip r:embed="rId4">
            <a:alphaModFix/>
          </a:blip>
          <a:stretch>
            <a:fillRect/>
          </a:stretch>
        </p:blipFill>
        <p:spPr>
          <a:xfrm>
            <a:off x="3826250" y="450"/>
            <a:ext cx="5317749" cy="3503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09" name="Shape 209"/>
        <p:cNvGrpSpPr/>
        <p:nvPr/>
      </p:nvGrpSpPr>
      <p:grpSpPr>
        <a:xfrm>
          <a:off x="0" y="0"/>
          <a:ext cx="0" cy="0"/>
          <a:chOff x="0" y="0"/>
          <a:chExt cx="0" cy="0"/>
        </a:xfrm>
      </p:grpSpPr>
      <p:pic>
        <p:nvPicPr>
          <p:cNvPr id="210" name="Google Shape;210;p27"/>
          <p:cNvPicPr preferRelativeResize="0"/>
          <p:nvPr/>
        </p:nvPicPr>
        <p:blipFill rotWithShape="1">
          <a:blip r:embed="rId3">
            <a:alphaModFix/>
          </a:blip>
          <a:srcRect b="0" l="46390" r="13395" t="0"/>
          <a:stretch/>
        </p:blipFill>
        <p:spPr>
          <a:xfrm flipH="1">
            <a:off x="6041349" y="450"/>
            <a:ext cx="3102651" cy="5143498"/>
          </a:xfrm>
          <a:prstGeom prst="rect">
            <a:avLst/>
          </a:prstGeom>
          <a:noFill/>
          <a:ln>
            <a:noFill/>
          </a:ln>
        </p:spPr>
      </p:pic>
      <p:sp>
        <p:nvSpPr>
          <p:cNvPr id="211" name="Google Shape;211;p27"/>
          <p:cNvSpPr/>
          <p:nvPr/>
        </p:nvSpPr>
        <p:spPr>
          <a:xfrm flipH="1">
            <a:off x="6041375" y="-450"/>
            <a:ext cx="3102600" cy="5143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txBox="1"/>
          <p:nvPr>
            <p:ph type="title"/>
          </p:nvPr>
        </p:nvSpPr>
        <p:spPr>
          <a:xfrm>
            <a:off x="216450" y="450"/>
            <a:ext cx="5237700" cy="139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Purpose of the study</a:t>
            </a:r>
            <a:endParaRPr/>
          </a:p>
          <a:p>
            <a:pPr indent="0" lvl="0" marL="0" rtl="0" algn="ctr">
              <a:spcBef>
                <a:spcPts val="1200"/>
              </a:spcBef>
              <a:spcAft>
                <a:spcPts val="0"/>
              </a:spcAft>
              <a:buNone/>
            </a:pPr>
            <a:r>
              <a:rPr lang="en" sz="1300"/>
              <a:t>This study aims to design and develop a deep learning model for early detection of the COVID-19 by using chest x-ray images</a:t>
            </a:r>
            <a:endParaRPr sz="1300"/>
          </a:p>
        </p:txBody>
      </p:sp>
      <p:sp>
        <p:nvSpPr>
          <p:cNvPr id="213" name="Google Shape;213;p27"/>
          <p:cNvSpPr txBox="1"/>
          <p:nvPr>
            <p:ph idx="1" type="subTitle"/>
          </p:nvPr>
        </p:nvSpPr>
        <p:spPr>
          <a:xfrm>
            <a:off x="723600" y="1544721"/>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a:t>
            </a:r>
            <a:r>
              <a:rPr lang="en"/>
              <a:t>adiotherapy</a:t>
            </a:r>
            <a:endParaRPr>
              <a:solidFill>
                <a:schemeClr val="dk1"/>
              </a:solidFill>
            </a:endParaRPr>
          </a:p>
        </p:txBody>
      </p:sp>
      <p:sp>
        <p:nvSpPr>
          <p:cNvPr id="214" name="Google Shape;214;p27"/>
          <p:cNvSpPr txBox="1"/>
          <p:nvPr>
            <p:ph idx="2" type="subTitle"/>
          </p:nvPr>
        </p:nvSpPr>
        <p:spPr>
          <a:xfrm>
            <a:off x="723600" y="1882064"/>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a:t>
            </a:r>
            <a:r>
              <a:rPr lang="en"/>
              <a:t>espite being red, Mars is actually a cold place</a:t>
            </a:r>
            <a:endParaRPr>
              <a:solidFill>
                <a:schemeClr val="dk1"/>
              </a:solidFill>
            </a:endParaRPr>
          </a:p>
        </p:txBody>
      </p:sp>
      <p:sp>
        <p:nvSpPr>
          <p:cNvPr id="215" name="Google Shape;215;p27"/>
          <p:cNvSpPr txBox="1"/>
          <p:nvPr>
            <p:ph idx="3" type="subTitle"/>
          </p:nvPr>
        </p:nvSpPr>
        <p:spPr>
          <a:xfrm>
            <a:off x="723600" y="2574017"/>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Chemotherapy</a:t>
            </a:r>
            <a:endParaRPr>
              <a:solidFill>
                <a:schemeClr val="dk1"/>
              </a:solidFill>
            </a:endParaRPr>
          </a:p>
        </p:txBody>
      </p:sp>
      <p:sp>
        <p:nvSpPr>
          <p:cNvPr id="216" name="Google Shape;216;p27"/>
          <p:cNvSpPr txBox="1"/>
          <p:nvPr>
            <p:ph idx="4" type="subTitle"/>
          </p:nvPr>
        </p:nvSpPr>
        <p:spPr>
          <a:xfrm>
            <a:off x="723600" y="2915980"/>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217" name="Google Shape;217;p27"/>
          <p:cNvSpPr txBox="1"/>
          <p:nvPr>
            <p:ph idx="5" type="subTitle"/>
          </p:nvPr>
        </p:nvSpPr>
        <p:spPr>
          <a:xfrm>
            <a:off x="723600" y="3663922"/>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Immunotherapy</a:t>
            </a:r>
            <a:endParaRPr>
              <a:solidFill>
                <a:schemeClr val="dk1"/>
              </a:solidFill>
            </a:endParaRPr>
          </a:p>
        </p:txBody>
      </p:sp>
      <p:sp>
        <p:nvSpPr>
          <p:cNvPr id="218" name="Google Shape;218;p27"/>
          <p:cNvSpPr txBox="1"/>
          <p:nvPr>
            <p:ph idx="6" type="subTitle"/>
          </p:nvPr>
        </p:nvSpPr>
        <p:spPr>
          <a:xfrm>
            <a:off x="723600" y="4010710"/>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composed of hydrogen and helium</a:t>
            </a:r>
            <a:endParaRPr/>
          </a:p>
        </p:txBody>
      </p:sp>
      <p:sp>
        <p:nvSpPr>
          <p:cNvPr id="219" name="Google Shape;219;p27"/>
          <p:cNvSpPr txBox="1"/>
          <p:nvPr>
            <p:ph idx="7" type="subTitle"/>
          </p:nvPr>
        </p:nvSpPr>
        <p:spPr>
          <a:xfrm>
            <a:off x="3474525" y="1544721"/>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Hormone Therapy</a:t>
            </a:r>
            <a:endParaRPr>
              <a:solidFill>
                <a:schemeClr val="dk1"/>
              </a:solidFill>
            </a:endParaRPr>
          </a:p>
        </p:txBody>
      </p:sp>
      <p:sp>
        <p:nvSpPr>
          <p:cNvPr id="220" name="Google Shape;220;p27"/>
          <p:cNvSpPr txBox="1"/>
          <p:nvPr>
            <p:ph idx="8" type="subTitle"/>
          </p:nvPr>
        </p:nvSpPr>
        <p:spPr>
          <a:xfrm>
            <a:off x="3474525" y="1882064"/>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221" name="Google Shape;221;p27"/>
          <p:cNvSpPr txBox="1"/>
          <p:nvPr>
            <p:ph idx="9" type="subTitle"/>
          </p:nvPr>
        </p:nvSpPr>
        <p:spPr>
          <a:xfrm>
            <a:off x="3474525" y="2574017"/>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HSCT</a:t>
            </a:r>
            <a:endParaRPr>
              <a:solidFill>
                <a:schemeClr val="dk1"/>
              </a:solidFill>
            </a:endParaRPr>
          </a:p>
        </p:txBody>
      </p:sp>
      <p:sp>
        <p:nvSpPr>
          <p:cNvPr id="222" name="Google Shape;222;p27"/>
          <p:cNvSpPr txBox="1"/>
          <p:nvPr>
            <p:ph idx="13" type="subTitle"/>
          </p:nvPr>
        </p:nvSpPr>
        <p:spPr>
          <a:xfrm>
            <a:off x="3474525" y="2915980"/>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 of them all</a:t>
            </a:r>
            <a:endParaRPr/>
          </a:p>
        </p:txBody>
      </p:sp>
      <p:sp>
        <p:nvSpPr>
          <p:cNvPr id="223" name="Google Shape;223;p27"/>
          <p:cNvSpPr txBox="1"/>
          <p:nvPr>
            <p:ph idx="14" type="subTitle"/>
          </p:nvPr>
        </p:nvSpPr>
        <p:spPr>
          <a:xfrm>
            <a:off x="3474525" y="3663922"/>
            <a:ext cx="2077500" cy="44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Gene Therapy</a:t>
            </a:r>
            <a:endParaRPr>
              <a:solidFill>
                <a:schemeClr val="dk1"/>
              </a:solidFill>
            </a:endParaRPr>
          </a:p>
        </p:txBody>
      </p:sp>
      <p:sp>
        <p:nvSpPr>
          <p:cNvPr id="224" name="Google Shape;224;p27"/>
          <p:cNvSpPr txBox="1"/>
          <p:nvPr>
            <p:ph idx="15" type="subTitle"/>
          </p:nvPr>
        </p:nvSpPr>
        <p:spPr>
          <a:xfrm>
            <a:off x="3474525" y="4010710"/>
            <a:ext cx="2077500" cy="70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farthest planet from the Sun</a:t>
            </a:r>
            <a:endParaRPr/>
          </a:p>
        </p:txBody>
      </p:sp>
      <p:pic>
        <p:nvPicPr>
          <p:cNvPr id="225" name="Google Shape;225;p27"/>
          <p:cNvPicPr preferRelativeResize="0"/>
          <p:nvPr/>
        </p:nvPicPr>
        <p:blipFill>
          <a:blip r:embed="rId4">
            <a:alphaModFix/>
          </a:blip>
          <a:stretch>
            <a:fillRect/>
          </a:stretch>
        </p:blipFill>
        <p:spPr>
          <a:xfrm>
            <a:off x="0" y="1206100"/>
            <a:ext cx="6041375" cy="3937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29" name="Shape 229"/>
        <p:cNvGrpSpPr/>
        <p:nvPr/>
      </p:nvGrpSpPr>
      <p:grpSpPr>
        <a:xfrm>
          <a:off x="0" y="0"/>
          <a:ext cx="0" cy="0"/>
          <a:chOff x="0" y="0"/>
          <a:chExt cx="0" cy="0"/>
        </a:xfrm>
      </p:grpSpPr>
      <p:sp>
        <p:nvSpPr>
          <p:cNvPr id="230" name="Google Shape;230;p2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a:solidFill>
                  <a:schemeClr val="dk2"/>
                </a:solidFill>
              </a:rPr>
              <a:t>Data Collection</a:t>
            </a:r>
            <a:endParaRPr/>
          </a:p>
        </p:txBody>
      </p:sp>
      <p:grpSp>
        <p:nvGrpSpPr>
          <p:cNvPr id="231" name="Google Shape;231;p28"/>
          <p:cNvGrpSpPr/>
          <p:nvPr/>
        </p:nvGrpSpPr>
        <p:grpSpPr>
          <a:xfrm flipH="1" rot="-5400000">
            <a:off x="5272070" y="1042691"/>
            <a:ext cx="3268389" cy="4125486"/>
            <a:chOff x="1835466" y="929768"/>
            <a:chExt cx="2388300" cy="3284100"/>
          </a:xfrm>
        </p:grpSpPr>
        <p:sp>
          <p:nvSpPr>
            <p:cNvPr id="232" name="Google Shape;232;p28"/>
            <p:cNvSpPr/>
            <p:nvPr/>
          </p:nvSpPr>
          <p:spPr>
            <a:xfrm>
              <a:off x="1835466" y="929768"/>
              <a:ext cx="2388300" cy="3284100"/>
            </a:xfrm>
            <a:prstGeom prst="roundRect">
              <a:avLst>
                <a:gd fmla="val 484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33" name="Google Shape;233;p28"/>
            <p:cNvSpPr/>
            <p:nvPr/>
          </p:nvSpPr>
          <p:spPr>
            <a:xfrm>
              <a:off x="2010540" y="1124747"/>
              <a:ext cx="2038200" cy="29091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2947422" y="4067543"/>
              <a:ext cx="164400" cy="975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 name="Google Shape;235;p28"/>
          <p:cNvSpPr txBox="1"/>
          <p:nvPr/>
        </p:nvSpPr>
        <p:spPr>
          <a:xfrm>
            <a:off x="107150" y="1478750"/>
            <a:ext cx="4854300" cy="3279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chemeClr val="accent2"/>
              </a:solidFill>
              <a:latin typeface="Josefin Sans SemiBold"/>
              <a:ea typeface="Josefin Sans SemiBold"/>
              <a:cs typeface="Josefin Sans SemiBold"/>
              <a:sym typeface="Josefin Sans SemiBold"/>
            </a:endParaRPr>
          </a:p>
          <a:p>
            <a:pPr indent="0" lvl="0" marL="0" rtl="0" algn="l">
              <a:lnSpc>
                <a:spcPct val="115000"/>
              </a:lnSpc>
              <a:spcBef>
                <a:spcPts val="1200"/>
              </a:spcBef>
              <a:spcAft>
                <a:spcPts val="0"/>
              </a:spcAft>
              <a:buNone/>
            </a:pPr>
            <a:r>
              <a:rPr lang="en" sz="1200">
                <a:solidFill>
                  <a:schemeClr val="accent2"/>
                </a:solidFill>
                <a:latin typeface="Josefin Sans SemiBold"/>
                <a:ea typeface="Josefin Sans SemiBold"/>
                <a:cs typeface="Josefin Sans SemiBold"/>
                <a:sym typeface="Josefin Sans SemiBold"/>
              </a:rPr>
              <a:t>The data which will be used to train the model is open - source dataset called COVID-19 image data collection on the Github platform. According to this dataset, “The 2019 novel coronavirus (COVID-19) presents several unique features. While the diagnosis is conﬁrmedusing polymerase chain reaction(PCR),infected patients with pneumonia may present on chest X-ray and computed tomography (CT) images with a pattern that is only moderately characteristic for the human eye Ng, 2020” ( Cohen J. Moorrison P. Dao L., 2020). This study is limited to 130 patients’ data for training the artiﬁcial intelligence model.</a:t>
            </a:r>
            <a:endParaRPr sz="600">
              <a:solidFill>
                <a:srgbClr val="24292F"/>
              </a:solidFill>
              <a:highlight>
                <a:srgbClr val="FFFFFF"/>
              </a:highlight>
            </a:endParaRPr>
          </a:p>
          <a:p>
            <a:pPr indent="0" lvl="0" marL="0" rtl="0" algn="r">
              <a:spcBef>
                <a:spcPts val="1200"/>
              </a:spcBef>
              <a:spcAft>
                <a:spcPts val="0"/>
              </a:spcAft>
              <a:buNone/>
            </a:pPr>
            <a:r>
              <a:t/>
            </a:r>
            <a:endParaRPr sz="1600">
              <a:solidFill>
                <a:schemeClr val="dk1"/>
              </a:solidFill>
              <a:latin typeface="Barlow"/>
              <a:ea typeface="Barlow"/>
              <a:cs typeface="Barlow"/>
              <a:sym typeface="Barlow"/>
            </a:endParaRPr>
          </a:p>
        </p:txBody>
      </p:sp>
      <p:pic>
        <p:nvPicPr>
          <p:cNvPr id="236" name="Google Shape;236;p28"/>
          <p:cNvPicPr preferRelativeResize="0"/>
          <p:nvPr/>
        </p:nvPicPr>
        <p:blipFill>
          <a:blip r:embed="rId3">
            <a:alphaModFix/>
          </a:blip>
          <a:stretch>
            <a:fillRect/>
          </a:stretch>
        </p:blipFill>
        <p:spPr>
          <a:xfrm>
            <a:off x="5057775" y="1693075"/>
            <a:ext cx="3686175" cy="280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40" name="Shape 240"/>
        <p:cNvGrpSpPr/>
        <p:nvPr/>
      </p:nvGrpSpPr>
      <p:grpSpPr>
        <a:xfrm>
          <a:off x="0" y="0"/>
          <a:ext cx="0" cy="0"/>
          <a:chOff x="0" y="0"/>
          <a:chExt cx="0" cy="0"/>
        </a:xfrm>
      </p:grpSpPr>
      <p:sp>
        <p:nvSpPr>
          <p:cNvPr id="241" name="Google Shape;241;p29"/>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a:solidFill>
                  <a:schemeClr val="dk2"/>
                </a:solidFill>
              </a:rPr>
              <a:t>Conclusions</a:t>
            </a:r>
            <a:endParaRPr/>
          </a:p>
        </p:txBody>
      </p:sp>
      <p:sp>
        <p:nvSpPr>
          <p:cNvPr id="242" name="Google Shape;242;p29"/>
          <p:cNvSpPr txBox="1"/>
          <p:nvPr/>
        </p:nvSpPr>
        <p:spPr>
          <a:xfrm>
            <a:off x="332175" y="1414450"/>
            <a:ext cx="5968500" cy="184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600">
                <a:solidFill>
                  <a:schemeClr val="dk1"/>
                </a:solidFill>
                <a:latin typeface="Barlow"/>
                <a:ea typeface="Barlow"/>
                <a:cs typeface="Barlow"/>
                <a:sym typeface="Barlow"/>
              </a:rPr>
              <a:t>The ﬁnal accuracy level of the deep learning model is recorded as 0.98 and the loss is recorded as 0.04. We can also observe the accuracy-loss evolution values in the Figure 1.2. The deep learning model answers nearly the 0.98 of the chest x-ray images of the patients correctly and, distinguishes between the infected and not infected lungs which is the ﬁrst target region of human body</a:t>
            </a:r>
            <a:endParaRPr sz="1200">
              <a:solidFill>
                <a:srgbClr val="24292F"/>
              </a:solidFill>
              <a:highlight>
                <a:srgbClr val="FFFFFF"/>
              </a:highlight>
            </a:endParaRPr>
          </a:p>
        </p:txBody>
      </p:sp>
      <p:grpSp>
        <p:nvGrpSpPr>
          <p:cNvPr id="243" name="Google Shape;243;p29"/>
          <p:cNvGrpSpPr/>
          <p:nvPr/>
        </p:nvGrpSpPr>
        <p:grpSpPr>
          <a:xfrm>
            <a:off x="6858006" y="1538565"/>
            <a:ext cx="1840552" cy="1498016"/>
            <a:chOff x="6599718" y="2068734"/>
            <a:chExt cx="940737" cy="721067"/>
          </a:xfrm>
        </p:grpSpPr>
        <p:sp>
          <p:nvSpPr>
            <p:cNvPr id="244" name="Google Shape;244;p2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9"/>
            <p:cNvGrpSpPr/>
            <p:nvPr/>
          </p:nvGrpSpPr>
          <p:grpSpPr>
            <a:xfrm>
              <a:off x="6836957" y="2068734"/>
              <a:ext cx="461892" cy="721067"/>
              <a:chOff x="6836957" y="2068734"/>
              <a:chExt cx="461892" cy="721067"/>
            </a:xfrm>
          </p:grpSpPr>
          <p:sp>
            <p:nvSpPr>
              <p:cNvPr id="251" name="Google Shape;251;p2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29"/>
              <p:cNvGrpSpPr/>
              <p:nvPr/>
            </p:nvGrpSpPr>
            <p:grpSpPr>
              <a:xfrm>
                <a:off x="6836957" y="2068734"/>
                <a:ext cx="461892" cy="721067"/>
                <a:chOff x="6836957" y="2068734"/>
                <a:chExt cx="461892" cy="721067"/>
              </a:xfrm>
            </p:grpSpPr>
            <p:sp>
              <p:nvSpPr>
                <p:cNvPr id="258" name="Google Shape;258;p2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68" name="Shape 268"/>
        <p:cNvGrpSpPr/>
        <p:nvPr/>
      </p:nvGrpSpPr>
      <p:grpSpPr>
        <a:xfrm>
          <a:off x="0" y="0"/>
          <a:ext cx="0" cy="0"/>
          <a:chOff x="0" y="0"/>
          <a:chExt cx="0" cy="0"/>
        </a:xfrm>
      </p:grpSpPr>
      <p:pic>
        <p:nvPicPr>
          <p:cNvPr id="269" name="Google Shape;269;p30"/>
          <p:cNvPicPr preferRelativeResize="0"/>
          <p:nvPr/>
        </p:nvPicPr>
        <p:blipFill rotWithShape="1">
          <a:blip r:embed="rId3">
            <a:alphaModFix/>
          </a:blip>
          <a:srcRect b="0" l="20529" r="14132" t="0"/>
          <a:stretch/>
        </p:blipFill>
        <p:spPr>
          <a:xfrm>
            <a:off x="0" y="814400"/>
            <a:ext cx="4394904" cy="4329003"/>
          </a:xfrm>
          <a:prstGeom prst="rect">
            <a:avLst/>
          </a:prstGeom>
          <a:noFill/>
          <a:ln>
            <a:noFill/>
          </a:ln>
        </p:spPr>
      </p:pic>
      <p:sp>
        <p:nvSpPr>
          <p:cNvPr id="270" name="Google Shape;270;p30"/>
          <p:cNvSpPr/>
          <p:nvPr/>
        </p:nvSpPr>
        <p:spPr>
          <a:xfrm>
            <a:off x="0" y="814400"/>
            <a:ext cx="4395000" cy="43290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0"/>
          <p:cNvSpPr/>
          <p:nvPr/>
        </p:nvSpPr>
        <p:spPr>
          <a:xfrm>
            <a:off x="4394900" y="814400"/>
            <a:ext cx="4749300" cy="4329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txBox="1"/>
          <p:nvPr>
            <p:ph type="title"/>
          </p:nvPr>
        </p:nvSpPr>
        <p:spPr>
          <a:xfrm>
            <a:off x="795100" y="0"/>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a:solidFill>
                  <a:schemeClr val="dk2"/>
                </a:solidFill>
              </a:rPr>
              <a:t>Importance</a:t>
            </a:r>
            <a:endParaRPr/>
          </a:p>
        </p:txBody>
      </p:sp>
      <p:sp>
        <p:nvSpPr>
          <p:cNvPr id="273" name="Google Shape;273;p30"/>
          <p:cNvSpPr txBox="1"/>
          <p:nvPr>
            <p:ph idx="2" type="subTitle"/>
          </p:nvPr>
        </p:nvSpPr>
        <p:spPr>
          <a:xfrm flipH="1">
            <a:off x="4628775" y="1478750"/>
            <a:ext cx="4200900" cy="327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According to the Bernheim (2020), “Chest CT is a vital component in the diagnostic algorithm for patients with suspected of infection. Indeed, given limited number Rrt-PCR kits in some centers and the possibility of false negative Rrt-PCR results, the national Health </a:t>
            </a:r>
            <a:r>
              <a:rPr lang="en"/>
              <a:t>Commission</a:t>
            </a:r>
            <a:r>
              <a:rPr lang="en"/>
              <a:t> of the People’s </a:t>
            </a:r>
            <a:r>
              <a:rPr lang="en"/>
              <a:t>Republic</a:t>
            </a:r>
            <a:r>
              <a:rPr lang="en"/>
              <a:t> of China has encouraged diagnosis based on clinical and chest CT ﬁndings alone” (Bernheim, MD A. 2020).</a:t>
            </a:r>
            <a:endParaRPr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t/>
            </a:r>
            <a:endParaRPr/>
          </a:p>
        </p:txBody>
      </p:sp>
      <p:grpSp>
        <p:nvGrpSpPr>
          <p:cNvPr id="274" name="Google Shape;274;p30"/>
          <p:cNvGrpSpPr/>
          <p:nvPr/>
        </p:nvGrpSpPr>
        <p:grpSpPr>
          <a:xfrm>
            <a:off x="8639025" y="879325"/>
            <a:ext cx="350150" cy="367400"/>
            <a:chOff x="4690500" y="1516275"/>
            <a:chExt cx="350150" cy="367400"/>
          </a:xfrm>
        </p:grpSpPr>
        <p:sp>
          <p:nvSpPr>
            <p:cNvPr id="275" name="Google Shape;275;p30"/>
            <p:cNvSpPr/>
            <p:nvPr/>
          </p:nvSpPr>
          <p:spPr>
            <a:xfrm>
              <a:off x="4690500" y="1516275"/>
              <a:ext cx="350150" cy="367400"/>
            </a:xfrm>
            <a:custGeom>
              <a:rect b="b" l="l" r="r" t="t"/>
              <a:pathLst>
                <a:path extrusionOk="0" h="14696" w="14006">
                  <a:moveTo>
                    <a:pt x="9409" y="565"/>
                  </a:moveTo>
                  <a:lnTo>
                    <a:pt x="10115" y="815"/>
                  </a:lnTo>
                  <a:lnTo>
                    <a:pt x="9851" y="1550"/>
                  </a:lnTo>
                  <a:lnTo>
                    <a:pt x="9149" y="1300"/>
                  </a:lnTo>
                  <a:lnTo>
                    <a:pt x="9409" y="565"/>
                  </a:lnTo>
                  <a:close/>
                  <a:moveTo>
                    <a:pt x="9851" y="3750"/>
                  </a:moveTo>
                  <a:lnTo>
                    <a:pt x="10187" y="3870"/>
                  </a:lnTo>
                  <a:cubicBezTo>
                    <a:pt x="10202" y="3874"/>
                    <a:pt x="10211" y="3889"/>
                    <a:pt x="10206" y="3903"/>
                  </a:cubicBezTo>
                  <a:cubicBezTo>
                    <a:pt x="10202" y="3908"/>
                    <a:pt x="9688" y="5363"/>
                    <a:pt x="9688" y="5368"/>
                  </a:cubicBezTo>
                  <a:cubicBezTo>
                    <a:pt x="9684" y="5379"/>
                    <a:pt x="9675" y="5385"/>
                    <a:pt x="9664" y="5385"/>
                  </a:cubicBezTo>
                  <a:cubicBezTo>
                    <a:pt x="9661" y="5385"/>
                    <a:pt x="9658" y="5384"/>
                    <a:pt x="9654" y="5383"/>
                  </a:cubicBezTo>
                  <a:lnTo>
                    <a:pt x="9313" y="5262"/>
                  </a:lnTo>
                  <a:cubicBezTo>
                    <a:pt x="9539" y="4623"/>
                    <a:pt x="9832" y="3803"/>
                    <a:pt x="9851" y="3750"/>
                  </a:cubicBezTo>
                  <a:close/>
                  <a:moveTo>
                    <a:pt x="8595" y="1563"/>
                  </a:moveTo>
                  <a:cubicBezTo>
                    <a:pt x="8599" y="1563"/>
                    <a:pt x="8603" y="1563"/>
                    <a:pt x="8606" y="1564"/>
                  </a:cubicBezTo>
                  <a:cubicBezTo>
                    <a:pt x="8808" y="1637"/>
                    <a:pt x="9769" y="1977"/>
                    <a:pt x="9947" y="2040"/>
                  </a:cubicBezTo>
                  <a:cubicBezTo>
                    <a:pt x="9971" y="2049"/>
                    <a:pt x="9985" y="2078"/>
                    <a:pt x="9976" y="2102"/>
                  </a:cubicBezTo>
                  <a:cubicBezTo>
                    <a:pt x="9932" y="2218"/>
                    <a:pt x="8679" y="5767"/>
                    <a:pt x="8497" y="6276"/>
                  </a:cubicBezTo>
                  <a:cubicBezTo>
                    <a:pt x="8492" y="6295"/>
                    <a:pt x="8473" y="6308"/>
                    <a:pt x="8454" y="6308"/>
                  </a:cubicBezTo>
                  <a:cubicBezTo>
                    <a:pt x="8449" y="6308"/>
                    <a:pt x="8444" y="6307"/>
                    <a:pt x="8439" y="6305"/>
                  </a:cubicBezTo>
                  <a:cubicBezTo>
                    <a:pt x="8136" y="6199"/>
                    <a:pt x="8203" y="6219"/>
                    <a:pt x="8045" y="6166"/>
                  </a:cubicBezTo>
                  <a:cubicBezTo>
                    <a:pt x="8151" y="5800"/>
                    <a:pt x="8203" y="5406"/>
                    <a:pt x="8203" y="5018"/>
                  </a:cubicBezTo>
                  <a:cubicBezTo>
                    <a:pt x="8203" y="4479"/>
                    <a:pt x="8098" y="3947"/>
                    <a:pt x="7892" y="3447"/>
                  </a:cubicBezTo>
                  <a:lnTo>
                    <a:pt x="8544" y="1598"/>
                  </a:lnTo>
                  <a:cubicBezTo>
                    <a:pt x="8553" y="1573"/>
                    <a:pt x="8574" y="1563"/>
                    <a:pt x="8595" y="1563"/>
                  </a:cubicBezTo>
                  <a:close/>
                  <a:moveTo>
                    <a:pt x="10446" y="4519"/>
                  </a:moveTo>
                  <a:lnTo>
                    <a:pt x="10975" y="4940"/>
                  </a:lnTo>
                  <a:cubicBezTo>
                    <a:pt x="11532" y="5392"/>
                    <a:pt x="11853" y="6060"/>
                    <a:pt x="11853" y="6776"/>
                  </a:cubicBezTo>
                  <a:lnTo>
                    <a:pt x="11853" y="7625"/>
                  </a:lnTo>
                  <a:lnTo>
                    <a:pt x="10989" y="7625"/>
                  </a:lnTo>
                  <a:lnTo>
                    <a:pt x="10989" y="6776"/>
                  </a:lnTo>
                  <a:cubicBezTo>
                    <a:pt x="10989" y="6324"/>
                    <a:pt x="10787" y="5902"/>
                    <a:pt x="10432" y="5618"/>
                  </a:cubicBezTo>
                  <a:lnTo>
                    <a:pt x="10139" y="5388"/>
                  </a:lnTo>
                  <a:lnTo>
                    <a:pt x="10446" y="4519"/>
                  </a:lnTo>
                  <a:close/>
                  <a:moveTo>
                    <a:pt x="7901" y="6569"/>
                  </a:moveTo>
                  <a:cubicBezTo>
                    <a:pt x="7983" y="6598"/>
                    <a:pt x="7954" y="6588"/>
                    <a:pt x="8036" y="6616"/>
                  </a:cubicBezTo>
                  <a:lnTo>
                    <a:pt x="7522" y="8063"/>
                  </a:lnTo>
                  <a:lnTo>
                    <a:pt x="7032" y="7890"/>
                  </a:lnTo>
                  <a:cubicBezTo>
                    <a:pt x="7402" y="7510"/>
                    <a:pt x="7704" y="7054"/>
                    <a:pt x="7901" y="6569"/>
                  </a:cubicBezTo>
                  <a:close/>
                  <a:moveTo>
                    <a:pt x="6671" y="8216"/>
                  </a:moveTo>
                  <a:lnTo>
                    <a:pt x="7378" y="8467"/>
                  </a:lnTo>
                  <a:lnTo>
                    <a:pt x="7291" y="8711"/>
                  </a:lnTo>
                  <a:cubicBezTo>
                    <a:pt x="7287" y="8723"/>
                    <a:pt x="7273" y="8732"/>
                    <a:pt x="7260" y="8732"/>
                  </a:cubicBezTo>
                  <a:cubicBezTo>
                    <a:pt x="7257" y="8732"/>
                    <a:pt x="7255" y="8731"/>
                    <a:pt x="7252" y="8731"/>
                  </a:cubicBezTo>
                  <a:lnTo>
                    <a:pt x="6493" y="8461"/>
                  </a:lnTo>
                  <a:cubicBezTo>
                    <a:pt x="6480" y="8456"/>
                    <a:pt x="6469" y="8438"/>
                    <a:pt x="6474" y="8423"/>
                  </a:cubicBezTo>
                  <a:lnTo>
                    <a:pt x="6503" y="8346"/>
                  </a:lnTo>
                  <a:cubicBezTo>
                    <a:pt x="6556" y="8307"/>
                    <a:pt x="6618" y="8259"/>
                    <a:pt x="6671" y="8216"/>
                  </a:cubicBezTo>
                  <a:close/>
                  <a:moveTo>
                    <a:pt x="8007" y="10478"/>
                  </a:moveTo>
                  <a:lnTo>
                    <a:pt x="8007" y="11041"/>
                  </a:lnTo>
                  <a:lnTo>
                    <a:pt x="5955" y="11041"/>
                  </a:lnTo>
                  <a:cubicBezTo>
                    <a:pt x="5926" y="11041"/>
                    <a:pt x="5903" y="11021"/>
                    <a:pt x="5903" y="10992"/>
                  </a:cubicBezTo>
                  <a:lnTo>
                    <a:pt x="5903" y="10478"/>
                  </a:lnTo>
                  <a:close/>
                  <a:moveTo>
                    <a:pt x="9515" y="10478"/>
                  </a:moveTo>
                  <a:lnTo>
                    <a:pt x="9515" y="12275"/>
                  </a:lnTo>
                  <a:lnTo>
                    <a:pt x="9304" y="12275"/>
                  </a:lnTo>
                  <a:lnTo>
                    <a:pt x="8439" y="11185"/>
                  </a:lnTo>
                  <a:lnTo>
                    <a:pt x="8439" y="10478"/>
                  </a:lnTo>
                  <a:close/>
                  <a:moveTo>
                    <a:pt x="13530" y="12707"/>
                  </a:moveTo>
                  <a:cubicBezTo>
                    <a:pt x="13554" y="12707"/>
                    <a:pt x="13573" y="12726"/>
                    <a:pt x="13573" y="12750"/>
                  </a:cubicBezTo>
                  <a:lnTo>
                    <a:pt x="13573" y="13226"/>
                  </a:lnTo>
                  <a:cubicBezTo>
                    <a:pt x="13573" y="13250"/>
                    <a:pt x="13554" y="13269"/>
                    <a:pt x="13530" y="13269"/>
                  </a:cubicBezTo>
                  <a:lnTo>
                    <a:pt x="5316" y="13269"/>
                  </a:lnTo>
                  <a:cubicBezTo>
                    <a:pt x="5298" y="13269"/>
                    <a:pt x="5278" y="13250"/>
                    <a:pt x="5278" y="13226"/>
                  </a:cubicBezTo>
                  <a:lnTo>
                    <a:pt x="5278" y="12750"/>
                  </a:lnTo>
                  <a:cubicBezTo>
                    <a:pt x="5278" y="12726"/>
                    <a:pt x="5298" y="12707"/>
                    <a:pt x="5316" y="12707"/>
                  </a:cubicBezTo>
                  <a:close/>
                  <a:moveTo>
                    <a:pt x="12766" y="13701"/>
                  </a:moveTo>
                  <a:lnTo>
                    <a:pt x="12766" y="13960"/>
                  </a:lnTo>
                  <a:cubicBezTo>
                    <a:pt x="12766" y="14129"/>
                    <a:pt x="12627" y="14263"/>
                    <a:pt x="12463" y="14263"/>
                  </a:cubicBezTo>
                  <a:lnTo>
                    <a:pt x="6387" y="14263"/>
                  </a:lnTo>
                  <a:cubicBezTo>
                    <a:pt x="6225" y="14263"/>
                    <a:pt x="6085" y="14129"/>
                    <a:pt x="6085" y="13960"/>
                  </a:cubicBezTo>
                  <a:lnTo>
                    <a:pt x="6085" y="13701"/>
                  </a:lnTo>
                  <a:close/>
                  <a:moveTo>
                    <a:pt x="9070" y="1"/>
                  </a:moveTo>
                  <a:cubicBezTo>
                    <a:pt x="8981" y="1"/>
                    <a:pt x="8897" y="56"/>
                    <a:pt x="8866" y="147"/>
                  </a:cubicBezTo>
                  <a:cubicBezTo>
                    <a:pt x="8828" y="258"/>
                    <a:pt x="8885" y="383"/>
                    <a:pt x="8996" y="421"/>
                  </a:cubicBezTo>
                  <a:lnTo>
                    <a:pt x="9005" y="426"/>
                  </a:lnTo>
                  <a:lnTo>
                    <a:pt x="8746" y="1161"/>
                  </a:lnTo>
                  <a:cubicBezTo>
                    <a:pt x="8694" y="1143"/>
                    <a:pt x="8641" y="1134"/>
                    <a:pt x="8589" y="1134"/>
                  </a:cubicBezTo>
                  <a:cubicBezTo>
                    <a:pt x="8392" y="1134"/>
                    <a:pt x="8209" y="1257"/>
                    <a:pt x="8141" y="1453"/>
                  </a:cubicBezTo>
                  <a:lnTo>
                    <a:pt x="7622" y="2914"/>
                  </a:lnTo>
                  <a:cubicBezTo>
                    <a:pt x="6906" y="1717"/>
                    <a:pt x="5595" y="916"/>
                    <a:pt x="4102" y="916"/>
                  </a:cubicBezTo>
                  <a:cubicBezTo>
                    <a:pt x="1845" y="916"/>
                    <a:pt x="0" y="2761"/>
                    <a:pt x="0" y="5022"/>
                  </a:cubicBezTo>
                  <a:cubicBezTo>
                    <a:pt x="0" y="7078"/>
                    <a:pt x="1541" y="8831"/>
                    <a:pt x="3583" y="9090"/>
                  </a:cubicBezTo>
                  <a:lnTo>
                    <a:pt x="3612" y="9090"/>
                  </a:lnTo>
                  <a:cubicBezTo>
                    <a:pt x="3718" y="9090"/>
                    <a:pt x="3809" y="9008"/>
                    <a:pt x="3823" y="8903"/>
                  </a:cubicBezTo>
                  <a:cubicBezTo>
                    <a:pt x="3838" y="8784"/>
                    <a:pt x="3756" y="8677"/>
                    <a:pt x="3640" y="8663"/>
                  </a:cubicBezTo>
                  <a:cubicBezTo>
                    <a:pt x="1811" y="8427"/>
                    <a:pt x="432" y="6862"/>
                    <a:pt x="432" y="5022"/>
                  </a:cubicBezTo>
                  <a:cubicBezTo>
                    <a:pt x="432" y="2996"/>
                    <a:pt x="2080" y="1349"/>
                    <a:pt x="4102" y="1349"/>
                  </a:cubicBezTo>
                  <a:cubicBezTo>
                    <a:pt x="6119" y="1349"/>
                    <a:pt x="7776" y="2985"/>
                    <a:pt x="7776" y="5022"/>
                  </a:cubicBezTo>
                  <a:cubicBezTo>
                    <a:pt x="7776" y="6853"/>
                    <a:pt x="6412" y="8418"/>
                    <a:pt x="4587" y="8658"/>
                  </a:cubicBezTo>
                  <a:cubicBezTo>
                    <a:pt x="4472" y="8673"/>
                    <a:pt x="4385" y="8784"/>
                    <a:pt x="4405" y="8903"/>
                  </a:cubicBezTo>
                  <a:cubicBezTo>
                    <a:pt x="4417" y="9010"/>
                    <a:pt x="4508" y="9087"/>
                    <a:pt x="4616" y="9087"/>
                  </a:cubicBezTo>
                  <a:cubicBezTo>
                    <a:pt x="4626" y="9087"/>
                    <a:pt x="4635" y="9087"/>
                    <a:pt x="4644" y="9086"/>
                  </a:cubicBezTo>
                  <a:cubicBezTo>
                    <a:pt x="5159" y="9019"/>
                    <a:pt x="5644" y="8855"/>
                    <a:pt x="6081" y="8615"/>
                  </a:cubicBezTo>
                  <a:cubicBezTo>
                    <a:pt x="6134" y="8740"/>
                    <a:pt x="6229" y="8826"/>
                    <a:pt x="6349" y="8870"/>
                  </a:cubicBezTo>
                  <a:lnTo>
                    <a:pt x="7108" y="9134"/>
                  </a:lnTo>
                  <a:cubicBezTo>
                    <a:pt x="7159" y="9152"/>
                    <a:pt x="7212" y="9161"/>
                    <a:pt x="7264" y="9161"/>
                  </a:cubicBezTo>
                  <a:cubicBezTo>
                    <a:pt x="7454" y="9161"/>
                    <a:pt x="7631" y="9043"/>
                    <a:pt x="7699" y="8855"/>
                  </a:cubicBezTo>
                  <a:lnTo>
                    <a:pt x="7786" y="8605"/>
                  </a:lnTo>
                  <a:cubicBezTo>
                    <a:pt x="7799" y="8607"/>
                    <a:pt x="7812" y="8609"/>
                    <a:pt x="7825" y="8609"/>
                  </a:cubicBezTo>
                  <a:cubicBezTo>
                    <a:pt x="7911" y="8609"/>
                    <a:pt x="7992" y="8554"/>
                    <a:pt x="8025" y="8467"/>
                  </a:cubicBezTo>
                  <a:cubicBezTo>
                    <a:pt x="8059" y="8365"/>
                    <a:pt x="8016" y="8259"/>
                    <a:pt x="7925" y="8207"/>
                  </a:cubicBezTo>
                  <a:lnTo>
                    <a:pt x="8448" y="6737"/>
                  </a:lnTo>
                  <a:lnTo>
                    <a:pt x="8453" y="6737"/>
                  </a:lnTo>
                  <a:cubicBezTo>
                    <a:pt x="8650" y="6737"/>
                    <a:pt x="8832" y="6612"/>
                    <a:pt x="8905" y="6420"/>
                  </a:cubicBezTo>
                  <a:lnTo>
                    <a:pt x="9169" y="5671"/>
                  </a:lnTo>
                  <a:lnTo>
                    <a:pt x="9510" y="5791"/>
                  </a:lnTo>
                  <a:cubicBezTo>
                    <a:pt x="9560" y="5808"/>
                    <a:pt x="9612" y="5816"/>
                    <a:pt x="9663" y="5816"/>
                  </a:cubicBezTo>
                  <a:cubicBezTo>
                    <a:pt x="9745" y="5816"/>
                    <a:pt x="9827" y="5795"/>
                    <a:pt x="9903" y="5747"/>
                  </a:cubicBezTo>
                  <a:lnTo>
                    <a:pt x="10162" y="5959"/>
                  </a:lnTo>
                  <a:cubicBezTo>
                    <a:pt x="10413" y="6155"/>
                    <a:pt x="10557" y="6454"/>
                    <a:pt x="10557" y="6776"/>
                  </a:cubicBezTo>
                  <a:lnTo>
                    <a:pt x="10557" y="7625"/>
                  </a:lnTo>
                  <a:lnTo>
                    <a:pt x="10120" y="7625"/>
                  </a:lnTo>
                  <a:cubicBezTo>
                    <a:pt x="9788" y="7625"/>
                    <a:pt x="9515" y="7899"/>
                    <a:pt x="9515" y="8230"/>
                  </a:cubicBezTo>
                  <a:lnTo>
                    <a:pt x="9515" y="10046"/>
                  </a:lnTo>
                  <a:lnTo>
                    <a:pt x="5389" y="10046"/>
                  </a:lnTo>
                  <a:cubicBezTo>
                    <a:pt x="5269" y="10046"/>
                    <a:pt x="5172" y="10143"/>
                    <a:pt x="5172" y="10262"/>
                  </a:cubicBezTo>
                  <a:cubicBezTo>
                    <a:pt x="5172" y="10382"/>
                    <a:pt x="5269" y="10478"/>
                    <a:pt x="5389" y="10478"/>
                  </a:cubicBezTo>
                  <a:lnTo>
                    <a:pt x="5476" y="10478"/>
                  </a:lnTo>
                  <a:lnTo>
                    <a:pt x="5476" y="10992"/>
                  </a:lnTo>
                  <a:cubicBezTo>
                    <a:pt x="5476" y="11256"/>
                    <a:pt x="5691" y="11473"/>
                    <a:pt x="5955" y="11473"/>
                  </a:cubicBezTo>
                  <a:lnTo>
                    <a:pt x="8116" y="11473"/>
                  </a:lnTo>
                  <a:lnTo>
                    <a:pt x="8750" y="12275"/>
                  </a:lnTo>
                  <a:lnTo>
                    <a:pt x="5316" y="12275"/>
                  </a:lnTo>
                  <a:cubicBezTo>
                    <a:pt x="5057" y="12275"/>
                    <a:pt x="4846" y="12486"/>
                    <a:pt x="4846" y="12750"/>
                  </a:cubicBezTo>
                  <a:lnTo>
                    <a:pt x="4846" y="13226"/>
                  </a:lnTo>
                  <a:cubicBezTo>
                    <a:pt x="4846" y="13490"/>
                    <a:pt x="5057" y="13701"/>
                    <a:pt x="5316" y="13701"/>
                  </a:cubicBezTo>
                  <a:lnTo>
                    <a:pt x="5658" y="13701"/>
                  </a:lnTo>
                  <a:lnTo>
                    <a:pt x="5658" y="13960"/>
                  </a:lnTo>
                  <a:cubicBezTo>
                    <a:pt x="5658" y="14368"/>
                    <a:pt x="5984" y="14696"/>
                    <a:pt x="6387" y="14696"/>
                  </a:cubicBezTo>
                  <a:lnTo>
                    <a:pt x="12463" y="14696"/>
                  </a:lnTo>
                  <a:cubicBezTo>
                    <a:pt x="12867" y="14696"/>
                    <a:pt x="13194" y="14368"/>
                    <a:pt x="13194" y="13960"/>
                  </a:cubicBezTo>
                  <a:lnTo>
                    <a:pt x="13194" y="13701"/>
                  </a:lnTo>
                  <a:lnTo>
                    <a:pt x="13530" y="13701"/>
                  </a:lnTo>
                  <a:cubicBezTo>
                    <a:pt x="13793" y="13701"/>
                    <a:pt x="14006" y="13490"/>
                    <a:pt x="14006" y="13226"/>
                  </a:cubicBezTo>
                  <a:lnTo>
                    <a:pt x="14006" y="12750"/>
                  </a:lnTo>
                  <a:cubicBezTo>
                    <a:pt x="14006" y="12486"/>
                    <a:pt x="13793" y="12275"/>
                    <a:pt x="13530" y="12275"/>
                  </a:cubicBezTo>
                  <a:lnTo>
                    <a:pt x="13290" y="12275"/>
                  </a:lnTo>
                  <a:lnTo>
                    <a:pt x="13290" y="10766"/>
                  </a:lnTo>
                  <a:cubicBezTo>
                    <a:pt x="13290" y="10646"/>
                    <a:pt x="13194" y="10551"/>
                    <a:pt x="13073" y="10551"/>
                  </a:cubicBezTo>
                  <a:cubicBezTo>
                    <a:pt x="12958" y="10551"/>
                    <a:pt x="12862" y="10646"/>
                    <a:pt x="12862" y="10766"/>
                  </a:cubicBezTo>
                  <a:lnTo>
                    <a:pt x="12862" y="12275"/>
                  </a:lnTo>
                  <a:lnTo>
                    <a:pt x="9947" y="12275"/>
                  </a:lnTo>
                  <a:lnTo>
                    <a:pt x="9947" y="8230"/>
                  </a:lnTo>
                  <a:cubicBezTo>
                    <a:pt x="9947" y="8135"/>
                    <a:pt x="10024" y="8057"/>
                    <a:pt x="10120" y="8057"/>
                  </a:cubicBezTo>
                  <a:lnTo>
                    <a:pt x="12685" y="8057"/>
                  </a:lnTo>
                  <a:cubicBezTo>
                    <a:pt x="12780" y="8057"/>
                    <a:pt x="12862" y="8135"/>
                    <a:pt x="12862" y="8230"/>
                  </a:cubicBezTo>
                  <a:lnTo>
                    <a:pt x="12862" y="9763"/>
                  </a:lnTo>
                  <a:cubicBezTo>
                    <a:pt x="12862" y="9879"/>
                    <a:pt x="12958" y="9974"/>
                    <a:pt x="13073" y="9974"/>
                  </a:cubicBezTo>
                  <a:cubicBezTo>
                    <a:pt x="13194" y="9974"/>
                    <a:pt x="13290" y="9879"/>
                    <a:pt x="13290" y="9763"/>
                  </a:cubicBezTo>
                  <a:lnTo>
                    <a:pt x="13290" y="8230"/>
                  </a:lnTo>
                  <a:cubicBezTo>
                    <a:pt x="13290" y="7899"/>
                    <a:pt x="13021" y="7625"/>
                    <a:pt x="12685" y="7625"/>
                  </a:cubicBezTo>
                  <a:lnTo>
                    <a:pt x="12286" y="7625"/>
                  </a:lnTo>
                  <a:lnTo>
                    <a:pt x="12286" y="6776"/>
                  </a:lnTo>
                  <a:cubicBezTo>
                    <a:pt x="12286" y="5925"/>
                    <a:pt x="11907" y="5138"/>
                    <a:pt x="11244" y="4605"/>
                  </a:cubicBezTo>
                  <a:lnTo>
                    <a:pt x="10595" y="4091"/>
                  </a:lnTo>
                  <a:lnTo>
                    <a:pt x="10610" y="4047"/>
                  </a:lnTo>
                  <a:cubicBezTo>
                    <a:pt x="10696" y="3812"/>
                    <a:pt x="10572" y="3548"/>
                    <a:pt x="10331" y="3466"/>
                  </a:cubicBezTo>
                  <a:lnTo>
                    <a:pt x="9995" y="3346"/>
                  </a:lnTo>
                  <a:lnTo>
                    <a:pt x="10384" y="2247"/>
                  </a:lnTo>
                  <a:cubicBezTo>
                    <a:pt x="10422" y="2127"/>
                    <a:pt x="10417" y="1996"/>
                    <a:pt x="10360" y="1881"/>
                  </a:cubicBezTo>
                  <a:cubicBezTo>
                    <a:pt x="10335" y="1819"/>
                    <a:pt x="10293" y="1770"/>
                    <a:pt x="10249" y="1728"/>
                  </a:cubicBezTo>
                  <a:lnTo>
                    <a:pt x="10519" y="959"/>
                  </a:lnTo>
                  <a:lnTo>
                    <a:pt x="10528" y="964"/>
                  </a:lnTo>
                  <a:cubicBezTo>
                    <a:pt x="10552" y="974"/>
                    <a:pt x="10576" y="974"/>
                    <a:pt x="10600" y="974"/>
                  </a:cubicBezTo>
                  <a:cubicBezTo>
                    <a:pt x="10687" y="974"/>
                    <a:pt x="10773" y="921"/>
                    <a:pt x="10802" y="830"/>
                  </a:cubicBezTo>
                  <a:cubicBezTo>
                    <a:pt x="10840" y="719"/>
                    <a:pt x="10783" y="599"/>
                    <a:pt x="10672" y="556"/>
                  </a:cubicBezTo>
                  <a:cubicBezTo>
                    <a:pt x="10537" y="507"/>
                    <a:pt x="9308" y="75"/>
                    <a:pt x="9140" y="13"/>
                  </a:cubicBezTo>
                  <a:cubicBezTo>
                    <a:pt x="9117" y="5"/>
                    <a:pt x="9094" y="1"/>
                    <a:pt x="9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0"/>
            <p:cNvSpPr/>
            <p:nvPr/>
          </p:nvSpPr>
          <p:spPr>
            <a:xfrm>
              <a:off x="4707400" y="1556075"/>
              <a:ext cx="171375" cy="171375"/>
            </a:xfrm>
            <a:custGeom>
              <a:rect b="b" l="l" r="r" t="t"/>
              <a:pathLst>
                <a:path extrusionOk="0" h="6855" w="6855">
                  <a:moveTo>
                    <a:pt x="3426" y="433"/>
                  </a:moveTo>
                  <a:cubicBezTo>
                    <a:pt x="5077" y="433"/>
                    <a:pt x="6423" y="1778"/>
                    <a:pt x="6423" y="3430"/>
                  </a:cubicBezTo>
                  <a:cubicBezTo>
                    <a:pt x="6423" y="5077"/>
                    <a:pt x="5077" y="6423"/>
                    <a:pt x="3426" y="6423"/>
                  </a:cubicBezTo>
                  <a:cubicBezTo>
                    <a:pt x="1778" y="6423"/>
                    <a:pt x="433" y="5077"/>
                    <a:pt x="433" y="3430"/>
                  </a:cubicBezTo>
                  <a:cubicBezTo>
                    <a:pt x="433" y="1778"/>
                    <a:pt x="1778" y="433"/>
                    <a:pt x="3426" y="433"/>
                  </a:cubicBezTo>
                  <a:close/>
                  <a:moveTo>
                    <a:pt x="3426" y="1"/>
                  </a:moveTo>
                  <a:cubicBezTo>
                    <a:pt x="1539" y="1"/>
                    <a:pt x="1" y="1538"/>
                    <a:pt x="1" y="3430"/>
                  </a:cubicBezTo>
                  <a:cubicBezTo>
                    <a:pt x="1" y="5318"/>
                    <a:pt x="1539" y="6855"/>
                    <a:pt x="3426" y="6855"/>
                  </a:cubicBezTo>
                  <a:cubicBezTo>
                    <a:pt x="5318" y="6855"/>
                    <a:pt x="6855" y="5318"/>
                    <a:pt x="6855" y="3430"/>
                  </a:cubicBezTo>
                  <a:cubicBezTo>
                    <a:pt x="6855" y="1538"/>
                    <a:pt x="5318" y="1"/>
                    <a:pt x="3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a:off x="4768750" y="1657325"/>
              <a:ext cx="46525" cy="46600"/>
            </a:xfrm>
            <a:custGeom>
              <a:rect b="b" l="l" r="r" t="t"/>
              <a:pathLst>
                <a:path extrusionOk="0" h="1864" w="1861">
                  <a:moveTo>
                    <a:pt x="934" y="433"/>
                  </a:moveTo>
                  <a:cubicBezTo>
                    <a:pt x="1207" y="433"/>
                    <a:pt x="1433" y="657"/>
                    <a:pt x="1433" y="932"/>
                  </a:cubicBezTo>
                  <a:cubicBezTo>
                    <a:pt x="1433" y="1211"/>
                    <a:pt x="1207" y="1436"/>
                    <a:pt x="934" y="1436"/>
                  </a:cubicBezTo>
                  <a:cubicBezTo>
                    <a:pt x="655" y="1436"/>
                    <a:pt x="429" y="1211"/>
                    <a:pt x="429" y="932"/>
                  </a:cubicBezTo>
                  <a:cubicBezTo>
                    <a:pt x="429" y="657"/>
                    <a:pt x="655" y="433"/>
                    <a:pt x="934" y="433"/>
                  </a:cubicBezTo>
                  <a:close/>
                  <a:moveTo>
                    <a:pt x="934" y="0"/>
                  </a:moveTo>
                  <a:cubicBezTo>
                    <a:pt x="419" y="0"/>
                    <a:pt x="1" y="418"/>
                    <a:pt x="1" y="932"/>
                  </a:cubicBezTo>
                  <a:cubicBezTo>
                    <a:pt x="1" y="1446"/>
                    <a:pt x="419" y="1863"/>
                    <a:pt x="934" y="1863"/>
                  </a:cubicBezTo>
                  <a:cubicBezTo>
                    <a:pt x="1442" y="1863"/>
                    <a:pt x="1860" y="1446"/>
                    <a:pt x="1860" y="932"/>
                  </a:cubicBezTo>
                  <a:cubicBezTo>
                    <a:pt x="1860" y="418"/>
                    <a:pt x="1442" y="0"/>
                    <a:pt x="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a:off x="4804550" y="1627650"/>
              <a:ext cx="31000" cy="31000"/>
            </a:xfrm>
            <a:custGeom>
              <a:rect b="b" l="l" r="r" t="t"/>
              <a:pathLst>
                <a:path extrusionOk="0" h="1240" w="1240">
                  <a:moveTo>
                    <a:pt x="621" y="428"/>
                  </a:moveTo>
                  <a:cubicBezTo>
                    <a:pt x="726" y="428"/>
                    <a:pt x="812" y="514"/>
                    <a:pt x="812" y="620"/>
                  </a:cubicBezTo>
                  <a:cubicBezTo>
                    <a:pt x="812" y="726"/>
                    <a:pt x="726" y="813"/>
                    <a:pt x="621" y="813"/>
                  </a:cubicBezTo>
                  <a:cubicBezTo>
                    <a:pt x="515" y="813"/>
                    <a:pt x="428" y="726"/>
                    <a:pt x="428" y="620"/>
                  </a:cubicBezTo>
                  <a:cubicBezTo>
                    <a:pt x="428" y="514"/>
                    <a:pt x="515" y="428"/>
                    <a:pt x="621" y="428"/>
                  </a:cubicBezTo>
                  <a:close/>
                  <a:moveTo>
                    <a:pt x="621" y="0"/>
                  </a:moveTo>
                  <a:cubicBezTo>
                    <a:pt x="280" y="0"/>
                    <a:pt x="1" y="279"/>
                    <a:pt x="1" y="620"/>
                  </a:cubicBezTo>
                  <a:cubicBezTo>
                    <a:pt x="1" y="961"/>
                    <a:pt x="280" y="1239"/>
                    <a:pt x="621" y="1239"/>
                  </a:cubicBezTo>
                  <a:cubicBezTo>
                    <a:pt x="961" y="1239"/>
                    <a:pt x="1240" y="961"/>
                    <a:pt x="1240" y="620"/>
                  </a:cubicBezTo>
                  <a:cubicBezTo>
                    <a:pt x="1240" y="279"/>
                    <a:pt x="961" y="0"/>
                    <a:pt x="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0"/>
            <p:cNvSpPr/>
            <p:nvPr/>
          </p:nvSpPr>
          <p:spPr>
            <a:xfrm>
              <a:off x="4753175" y="1596200"/>
              <a:ext cx="51625" cy="51650"/>
            </a:xfrm>
            <a:custGeom>
              <a:rect b="b" l="l" r="r" t="t"/>
              <a:pathLst>
                <a:path extrusionOk="0" h="2066" w="2065">
                  <a:moveTo>
                    <a:pt x="1033" y="433"/>
                  </a:moveTo>
                  <a:cubicBezTo>
                    <a:pt x="1364" y="433"/>
                    <a:pt x="1638" y="701"/>
                    <a:pt x="1638" y="1033"/>
                  </a:cubicBezTo>
                  <a:cubicBezTo>
                    <a:pt x="1638" y="1364"/>
                    <a:pt x="1364" y="1633"/>
                    <a:pt x="1033" y="1633"/>
                  </a:cubicBezTo>
                  <a:cubicBezTo>
                    <a:pt x="701" y="1633"/>
                    <a:pt x="433" y="1364"/>
                    <a:pt x="433" y="1033"/>
                  </a:cubicBezTo>
                  <a:cubicBezTo>
                    <a:pt x="433" y="701"/>
                    <a:pt x="701" y="433"/>
                    <a:pt x="1033" y="433"/>
                  </a:cubicBezTo>
                  <a:close/>
                  <a:moveTo>
                    <a:pt x="1033" y="1"/>
                  </a:moveTo>
                  <a:cubicBezTo>
                    <a:pt x="466" y="1"/>
                    <a:pt x="0" y="462"/>
                    <a:pt x="0" y="1033"/>
                  </a:cubicBezTo>
                  <a:cubicBezTo>
                    <a:pt x="0" y="1604"/>
                    <a:pt x="466" y="2065"/>
                    <a:pt x="1033" y="2065"/>
                  </a:cubicBezTo>
                  <a:cubicBezTo>
                    <a:pt x="1604" y="2065"/>
                    <a:pt x="2065" y="1599"/>
                    <a:pt x="2065" y="1033"/>
                  </a:cubicBezTo>
                  <a:cubicBezTo>
                    <a:pt x="2065" y="462"/>
                    <a:pt x="1604"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a:off x="4735275" y="1647225"/>
              <a:ext cx="28000" cy="28000"/>
            </a:xfrm>
            <a:custGeom>
              <a:rect b="b" l="l" r="r" t="t"/>
              <a:pathLst>
                <a:path extrusionOk="0" h="1120" w="1120">
                  <a:moveTo>
                    <a:pt x="562" y="433"/>
                  </a:moveTo>
                  <a:cubicBezTo>
                    <a:pt x="635" y="433"/>
                    <a:pt x="692" y="491"/>
                    <a:pt x="692" y="558"/>
                  </a:cubicBezTo>
                  <a:cubicBezTo>
                    <a:pt x="692" y="629"/>
                    <a:pt x="635" y="687"/>
                    <a:pt x="562" y="687"/>
                  </a:cubicBezTo>
                  <a:cubicBezTo>
                    <a:pt x="490" y="687"/>
                    <a:pt x="433" y="629"/>
                    <a:pt x="433" y="558"/>
                  </a:cubicBezTo>
                  <a:cubicBezTo>
                    <a:pt x="433" y="491"/>
                    <a:pt x="490" y="433"/>
                    <a:pt x="562" y="433"/>
                  </a:cubicBezTo>
                  <a:close/>
                  <a:moveTo>
                    <a:pt x="562" y="1"/>
                  </a:moveTo>
                  <a:cubicBezTo>
                    <a:pt x="255" y="1"/>
                    <a:pt x="1" y="250"/>
                    <a:pt x="1" y="558"/>
                  </a:cubicBezTo>
                  <a:cubicBezTo>
                    <a:pt x="1" y="870"/>
                    <a:pt x="255" y="1119"/>
                    <a:pt x="562" y="1119"/>
                  </a:cubicBezTo>
                  <a:cubicBezTo>
                    <a:pt x="870" y="1119"/>
                    <a:pt x="1120" y="870"/>
                    <a:pt x="1120" y="558"/>
                  </a:cubicBezTo>
                  <a:cubicBezTo>
                    <a:pt x="1120" y="250"/>
                    <a:pt x="870" y="1"/>
                    <a:pt x="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0"/>
            <p:cNvSpPr/>
            <p:nvPr/>
          </p:nvSpPr>
          <p:spPr>
            <a:xfrm>
              <a:off x="4810700" y="1587075"/>
              <a:ext cx="34100" cy="34100"/>
            </a:xfrm>
            <a:custGeom>
              <a:rect b="b" l="l" r="r" t="t"/>
              <a:pathLst>
                <a:path extrusionOk="0" h="1364" w="1364">
                  <a:moveTo>
                    <a:pt x="681" y="432"/>
                  </a:moveTo>
                  <a:cubicBezTo>
                    <a:pt x="821" y="432"/>
                    <a:pt x="932" y="543"/>
                    <a:pt x="932" y="683"/>
                  </a:cubicBezTo>
                  <a:cubicBezTo>
                    <a:pt x="932" y="822"/>
                    <a:pt x="821" y="932"/>
                    <a:pt x="681" y="932"/>
                  </a:cubicBezTo>
                  <a:cubicBezTo>
                    <a:pt x="542" y="932"/>
                    <a:pt x="427" y="822"/>
                    <a:pt x="427" y="683"/>
                  </a:cubicBezTo>
                  <a:cubicBezTo>
                    <a:pt x="427" y="543"/>
                    <a:pt x="542" y="432"/>
                    <a:pt x="681" y="432"/>
                  </a:cubicBezTo>
                  <a:close/>
                  <a:moveTo>
                    <a:pt x="681" y="0"/>
                  </a:moveTo>
                  <a:cubicBezTo>
                    <a:pt x="302" y="0"/>
                    <a:pt x="0" y="308"/>
                    <a:pt x="0" y="683"/>
                  </a:cubicBezTo>
                  <a:cubicBezTo>
                    <a:pt x="0" y="1057"/>
                    <a:pt x="302" y="1364"/>
                    <a:pt x="681" y="1364"/>
                  </a:cubicBezTo>
                  <a:cubicBezTo>
                    <a:pt x="1056" y="1364"/>
                    <a:pt x="1364" y="1057"/>
                    <a:pt x="1364" y="683"/>
                  </a:cubicBezTo>
                  <a:cubicBezTo>
                    <a:pt x="1364" y="308"/>
                    <a:pt x="1056"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0"/>
            <p:cNvSpPr/>
            <p:nvPr/>
          </p:nvSpPr>
          <p:spPr>
            <a:xfrm>
              <a:off x="4823775" y="1664350"/>
              <a:ext cx="15375" cy="14300"/>
            </a:xfrm>
            <a:custGeom>
              <a:rect b="b" l="l" r="r" t="t"/>
              <a:pathLst>
                <a:path extrusionOk="0" h="572" w="615">
                  <a:moveTo>
                    <a:pt x="377" y="0"/>
                  </a:moveTo>
                  <a:cubicBezTo>
                    <a:pt x="322" y="0"/>
                    <a:pt x="267" y="22"/>
                    <a:pt x="226" y="65"/>
                  </a:cubicBezTo>
                  <a:lnTo>
                    <a:pt x="87" y="204"/>
                  </a:lnTo>
                  <a:cubicBezTo>
                    <a:pt x="0" y="285"/>
                    <a:pt x="0" y="425"/>
                    <a:pt x="87" y="507"/>
                  </a:cubicBezTo>
                  <a:cubicBezTo>
                    <a:pt x="128" y="550"/>
                    <a:pt x="183" y="572"/>
                    <a:pt x="238" y="572"/>
                  </a:cubicBezTo>
                  <a:cubicBezTo>
                    <a:pt x="293" y="572"/>
                    <a:pt x="348" y="550"/>
                    <a:pt x="389" y="507"/>
                  </a:cubicBezTo>
                  <a:lnTo>
                    <a:pt x="528" y="367"/>
                  </a:lnTo>
                  <a:cubicBezTo>
                    <a:pt x="615" y="285"/>
                    <a:pt x="615" y="146"/>
                    <a:pt x="528" y="65"/>
                  </a:cubicBezTo>
                  <a:cubicBezTo>
                    <a:pt x="487" y="22"/>
                    <a:pt x="432"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30"/>
          <p:cNvGrpSpPr/>
          <p:nvPr/>
        </p:nvGrpSpPr>
        <p:grpSpPr>
          <a:xfrm>
            <a:off x="4543375" y="892788"/>
            <a:ext cx="376825" cy="340450"/>
            <a:chOff x="4080875" y="1543225"/>
            <a:chExt cx="376825" cy="340450"/>
          </a:xfrm>
        </p:grpSpPr>
        <p:sp>
          <p:nvSpPr>
            <p:cNvPr id="284" name="Google Shape;284;p30"/>
            <p:cNvSpPr/>
            <p:nvPr/>
          </p:nvSpPr>
          <p:spPr>
            <a:xfrm>
              <a:off x="4080875" y="1543225"/>
              <a:ext cx="376825" cy="340450"/>
            </a:xfrm>
            <a:custGeom>
              <a:rect b="b" l="l" r="r" t="t"/>
              <a:pathLst>
                <a:path extrusionOk="0" h="13618" w="15073">
                  <a:moveTo>
                    <a:pt x="10130" y="429"/>
                  </a:moveTo>
                  <a:cubicBezTo>
                    <a:pt x="10418" y="429"/>
                    <a:pt x="10658" y="668"/>
                    <a:pt x="10658" y="956"/>
                  </a:cubicBezTo>
                  <a:cubicBezTo>
                    <a:pt x="10658" y="1250"/>
                    <a:pt x="10418" y="1486"/>
                    <a:pt x="10130" y="1486"/>
                  </a:cubicBezTo>
                  <a:cubicBezTo>
                    <a:pt x="9837" y="1486"/>
                    <a:pt x="9602" y="1250"/>
                    <a:pt x="9602" y="956"/>
                  </a:cubicBezTo>
                  <a:cubicBezTo>
                    <a:pt x="9602" y="668"/>
                    <a:pt x="9837" y="429"/>
                    <a:pt x="10130" y="429"/>
                  </a:cubicBezTo>
                  <a:close/>
                  <a:moveTo>
                    <a:pt x="3745" y="1070"/>
                  </a:moveTo>
                  <a:cubicBezTo>
                    <a:pt x="3834" y="1070"/>
                    <a:pt x="3924" y="1092"/>
                    <a:pt x="4007" y="1140"/>
                  </a:cubicBezTo>
                  <a:cubicBezTo>
                    <a:pt x="4260" y="1284"/>
                    <a:pt x="4347" y="1610"/>
                    <a:pt x="4198" y="1860"/>
                  </a:cubicBezTo>
                  <a:cubicBezTo>
                    <a:pt x="4101" y="2032"/>
                    <a:pt x="3923" y="2127"/>
                    <a:pt x="3740" y="2127"/>
                  </a:cubicBezTo>
                  <a:cubicBezTo>
                    <a:pt x="3651" y="2127"/>
                    <a:pt x="3561" y="2104"/>
                    <a:pt x="3477" y="2057"/>
                  </a:cubicBezTo>
                  <a:cubicBezTo>
                    <a:pt x="3228" y="1907"/>
                    <a:pt x="3142" y="1586"/>
                    <a:pt x="3286" y="1331"/>
                  </a:cubicBezTo>
                  <a:cubicBezTo>
                    <a:pt x="3383" y="1164"/>
                    <a:pt x="3562" y="1070"/>
                    <a:pt x="3745" y="1070"/>
                  </a:cubicBezTo>
                  <a:close/>
                  <a:moveTo>
                    <a:pt x="13876" y="5640"/>
                  </a:moveTo>
                  <a:cubicBezTo>
                    <a:pt x="14414" y="5640"/>
                    <a:pt x="14606" y="6356"/>
                    <a:pt x="14140" y="6624"/>
                  </a:cubicBezTo>
                  <a:cubicBezTo>
                    <a:pt x="14055" y="6674"/>
                    <a:pt x="13964" y="6697"/>
                    <a:pt x="13873" y="6697"/>
                  </a:cubicBezTo>
                  <a:cubicBezTo>
                    <a:pt x="13691" y="6697"/>
                    <a:pt x="13516" y="6602"/>
                    <a:pt x="13420" y="6432"/>
                  </a:cubicBezTo>
                  <a:cubicBezTo>
                    <a:pt x="13213" y="6081"/>
                    <a:pt x="13468" y="5640"/>
                    <a:pt x="13876" y="5640"/>
                  </a:cubicBezTo>
                  <a:close/>
                  <a:moveTo>
                    <a:pt x="1101" y="6922"/>
                  </a:moveTo>
                  <a:cubicBezTo>
                    <a:pt x="1643" y="6922"/>
                    <a:pt x="1835" y="7638"/>
                    <a:pt x="1369" y="7907"/>
                  </a:cubicBezTo>
                  <a:cubicBezTo>
                    <a:pt x="1286" y="7955"/>
                    <a:pt x="1195" y="7977"/>
                    <a:pt x="1105" y="7977"/>
                  </a:cubicBezTo>
                  <a:cubicBezTo>
                    <a:pt x="922" y="7977"/>
                    <a:pt x="744" y="7883"/>
                    <a:pt x="644" y="7715"/>
                  </a:cubicBezTo>
                  <a:cubicBezTo>
                    <a:pt x="442" y="7360"/>
                    <a:pt x="697" y="6922"/>
                    <a:pt x="1101" y="6922"/>
                  </a:cubicBezTo>
                  <a:close/>
                  <a:moveTo>
                    <a:pt x="11240" y="11490"/>
                  </a:moveTo>
                  <a:cubicBezTo>
                    <a:pt x="11643" y="11490"/>
                    <a:pt x="11897" y="11931"/>
                    <a:pt x="11695" y="12282"/>
                  </a:cubicBezTo>
                  <a:cubicBezTo>
                    <a:pt x="11596" y="12452"/>
                    <a:pt x="11419" y="12547"/>
                    <a:pt x="11238" y="12547"/>
                  </a:cubicBezTo>
                  <a:cubicBezTo>
                    <a:pt x="11149" y="12547"/>
                    <a:pt x="11058" y="12524"/>
                    <a:pt x="10975" y="12474"/>
                  </a:cubicBezTo>
                  <a:cubicBezTo>
                    <a:pt x="10509" y="12206"/>
                    <a:pt x="10697" y="11490"/>
                    <a:pt x="11240" y="11490"/>
                  </a:cubicBezTo>
                  <a:close/>
                  <a:moveTo>
                    <a:pt x="4851" y="12128"/>
                  </a:moveTo>
                  <a:cubicBezTo>
                    <a:pt x="5140" y="12128"/>
                    <a:pt x="5379" y="12368"/>
                    <a:pt x="5379" y="12656"/>
                  </a:cubicBezTo>
                  <a:cubicBezTo>
                    <a:pt x="5379" y="12950"/>
                    <a:pt x="5140" y="13185"/>
                    <a:pt x="4851" y="13185"/>
                  </a:cubicBezTo>
                  <a:cubicBezTo>
                    <a:pt x="4559" y="13185"/>
                    <a:pt x="4324" y="12950"/>
                    <a:pt x="4324" y="12656"/>
                  </a:cubicBezTo>
                  <a:cubicBezTo>
                    <a:pt x="4324" y="12368"/>
                    <a:pt x="4559" y="12128"/>
                    <a:pt x="4851" y="12128"/>
                  </a:cubicBezTo>
                  <a:close/>
                  <a:moveTo>
                    <a:pt x="10130" y="1"/>
                  </a:moveTo>
                  <a:cubicBezTo>
                    <a:pt x="9602" y="1"/>
                    <a:pt x="9169" y="429"/>
                    <a:pt x="9169" y="956"/>
                  </a:cubicBezTo>
                  <a:cubicBezTo>
                    <a:pt x="9169" y="1264"/>
                    <a:pt x="9314" y="1539"/>
                    <a:pt x="9540" y="1716"/>
                  </a:cubicBezTo>
                  <a:lnTo>
                    <a:pt x="9150" y="2599"/>
                  </a:lnTo>
                  <a:cubicBezTo>
                    <a:pt x="8828" y="2475"/>
                    <a:pt x="8492" y="2388"/>
                    <a:pt x="8141" y="2340"/>
                  </a:cubicBezTo>
                  <a:cubicBezTo>
                    <a:pt x="8133" y="2339"/>
                    <a:pt x="8124" y="2338"/>
                    <a:pt x="8116" y="2338"/>
                  </a:cubicBezTo>
                  <a:cubicBezTo>
                    <a:pt x="8010" y="2338"/>
                    <a:pt x="7914" y="2416"/>
                    <a:pt x="7902" y="2523"/>
                  </a:cubicBezTo>
                  <a:cubicBezTo>
                    <a:pt x="7887" y="2643"/>
                    <a:pt x="7968" y="2749"/>
                    <a:pt x="8084" y="2767"/>
                  </a:cubicBezTo>
                  <a:cubicBezTo>
                    <a:pt x="10120" y="3046"/>
                    <a:pt x="11652" y="4804"/>
                    <a:pt x="11652" y="6859"/>
                  </a:cubicBezTo>
                  <a:cubicBezTo>
                    <a:pt x="11652" y="9223"/>
                    <a:pt x="9703" y="10994"/>
                    <a:pt x="7521" y="10994"/>
                  </a:cubicBezTo>
                  <a:cubicBezTo>
                    <a:pt x="7006" y="10994"/>
                    <a:pt x="6479" y="10896"/>
                    <a:pt x="5960" y="10683"/>
                  </a:cubicBezTo>
                  <a:lnTo>
                    <a:pt x="6086" y="10395"/>
                  </a:lnTo>
                  <a:cubicBezTo>
                    <a:pt x="6133" y="10289"/>
                    <a:pt x="6086" y="10160"/>
                    <a:pt x="5975" y="10111"/>
                  </a:cubicBezTo>
                  <a:cubicBezTo>
                    <a:pt x="5948" y="10099"/>
                    <a:pt x="5918" y="10092"/>
                    <a:pt x="5889" y="10092"/>
                  </a:cubicBezTo>
                  <a:cubicBezTo>
                    <a:pt x="5807" y="10092"/>
                    <a:pt x="5728" y="10140"/>
                    <a:pt x="5692" y="10222"/>
                  </a:cubicBezTo>
                  <a:lnTo>
                    <a:pt x="5572" y="10501"/>
                  </a:lnTo>
                  <a:cubicBezTo>
                    <a:pt x="4433" y="9885"/>
                    <a:pt x="3612" y="8761"/>
                    <a:pt x="3430" y="7431"/>
                  </a:cubicBezTo>
                  <a:lnTo>
                    <a:pt x="3728" y="7398"/>
                  </a:lnTo>
                  <a:cubicBezTo>
                    <a:pt x="3843" y="7389"/>
                    <a:pt x="3929" y="7278"/>
                    <a:pt x="3920" y="7163"/>
                  </a:cubicBezTo>
                  <a:cubicBezTo>
                    <a:pt x="3906" y="7051"/>
                    <a:pt x="3814" y="6969"/>
                    <a:pt x="3704" y="6969"/>
                  </a:cubicBezTo>
                  <a:cubicBezTo>
                    <a:pt x="3696" y="6969"/>
                    <a:pt x="3688" y="6969"/>
                    <a:pt x="3679" y="6970"/>
                  </a:cubicBezTo>
                  <a:lnTo>
                    <a:pt x="3391" y="7004"/>
                  </a:lnTo>
                  <a:cubicBezTo>
                    <a:pt x="3348" y="5649"/>
                    <a:pt x="3943" y="4420"/>
                    <a:pt x="4938" y="3627"/>
                  </a:cubicBezTo>
                  <a:lnTo>
                    <a:pt x="5102" y="3849"/>
                  </a:lnTo>
                  <a:cubicBezTo>
                    <a:pt x="5142" y="3906"/>
                    <a:pt x="5207" y="3936"/>
                    <a:pt x="5273" y="3936"/>
                  </a:cubicBezTo>
                  <a:cubicBezTo>
                    <a:pt x="5316" y="3936"/>
                    <a:pt x="5361" y="3923"/>
                    <a:pt x="5399" y="3896"/>
                  </a:cubicBezTo>
                  <a:cubicBezTo>
                    <a:pt x="5495" y="3824"/>
                    <a:pt x="5519" y="3690"/>
                    <a:pt x="5447" y="3594"/>
                  </a:cubicBezTo>
                  <a:lnTo>
                    <a:pt x="5288" y="3377"/>
                  </a:lnTo>
                  <a:cubicBezTo>
                    <a:pt x="5827" y="3031"/>
                    <a:pt x="6450" y="2811"/>
                    <a:pt x="7128" y="2749"/>
                  </a:cubicBezTo>
                  <a:cubicBezTo>
                    <a:pt x="7248" y="2734"/>
                    <a:pt x="7334" y="2628"/>
                    <a:pt x="7325" y="2513"/>
                  </a:cubicBezTo>
                  <a:cubicBezTo>
                    <a:pt x="7315" y="2399"/>
                    <a:pt x="7221" y="2316"/>
                    <a:pt x="7109" y="2316"/>
                  </a:cubicBezTo>
                  <a:cubicBezTo>
                    <a:pt x="7103" y="2316"/>
                    <a:pt x="7097" y="2316"/>
                    <a:pt x="7090" y="2317"/>
                  </a:cubicBezTo>
                  <a:cubicBezTo>
                    <a:pt x="6350" y="2388"/>
                    <a:pt x="5649" y="2634"/>
                    <a:pt x="5038" y="3031"/>
                  </a:cubicBezTo>
                  <a:lnTo>
                    <a:pt x="4457" y="2239"/>
                  </a:lnTo>
                  <a:cubicBezTo>
                    <a:pt x="4861" y="1783"/>
                    <a:pt x="4750" y="1072"/>
                    <a:pt x="4222" y="770"/>
                  </a:cubicBezTo>
                  <a:cubicBezTo>
                    <a:pt x="4071" y="681"/>
                    <a:pt x="3906" y="639"/>
                    <a:pt x="3742" y="639"/>
                  </a:cubicBezTo>
                  <a:cubicBezTo>
                    <a:pt x="3411" y="639"/>
                    <a:pt x="3088" y="812"/>
                    <a:pt x="2911" y="1120"/>
                  </a:cubicBezTo>
                  <a:cubicBezTo>
                    <a:pt x="2522" y="1791"/>
                    <a:pt x="3051" y="2557"/>
                    <a:pt x="3736" y="2557"/>
                  </a:cubicBezTo>
                  <a:cubicBezTo>
                    <a:pt x="3855" y="2557"/>
                    <a:pt x="3978" y="2534"/>
                    <a:pt x="4102" y="2484"/>
                  </a:cubicBezTo>
                  <a:lnTo>
                    <a:pt x="4688" y="3281"/>
                  </a:lnTo>
                  <a:cubicBezTo>
                    <a:pt x="3550" y="4184"/>
                    <a:pt x="2901" y="5573"/>
                    <a:pt x="2963" y="7047"/>
                  </a:cubicBezTo>
                  <a:lnTo>
                    <a:pt x="2012" y="7148"/>
                  </a:lnTo>
                  <a:cubicBezTo>
                    <a:pt x="1869" y="6709"/>
                    <a:pt x="1486" y="6491"/>
                    <a:pt x="1104" y="6491"/>
                  </a:cubicBezTo>
                  <a:cubicBezTo>
                    <a:pt x="703" y="6491"/>
                    <a:pt x="303" y="6729"/>
                    <a:pt x="178" y="7201"/>
                  </a:cubicBezTo>
                  <a:cubicBezTo>
                    <a:pt x="1" y="7854"/>
                    <a:pt x="521" y="8407"/>
                    <a:pt x="1105" y="8407"/>
                  </a:cubicBezTo>
                  <a:cubicBezTo>
                    <a:pt x="1263" y="8407"/>
                    <a:pt x="1425" y="8366"/>
                    <a:pt x="1580" y="8276"/>
                  </a:cubicBezTo>
                  <a:cubicBezTo>
                    <a:pt x="1835" y="8132"/>
                    <a:pt x="2012" y="7883"/>
                    <a:pt x="2052" y="7580"/>
                  </a:cubicBezTo>
                  <a:lnTo>
                    <a:pt x="3003" y="7475"/>
                  </a:lnTo>
                  <a:cubicBezTo>
                    <a:pt x="3204" y="8959"/>
                    <a:pt x="4122" y="10222"/>
                    <a:pt x="5394" y="10894"/>
                  </a:cubicBezTo>
                  <a:lnTo>
                    <a:pt x="5029" y="11716"/>
                  </a:lnTo>
                  <a:cubicBezTo>
                    <a:pt x="4971" y="11705"/>
                    <a:pt x="4914" y="11701"/>
                    <a:pt x="4851" y="11701"/>
                  </a:cubicBezTo>
                  <a:cubicBezTo>
                    <a:pt x="4324" y="11701"/>
                    <a:pt x="3891" y="12128"/>
                    <a:pt x="3891" y="12656"/>
                  </a:cubicBezTo>
                  <a:cubicBezTo>
                    <a:pt x="3891" y="13185"/>
                    <a:pt x="4324" y="13618"/>
                    <a:pt x="4851" y="13618"/>
                  </a:cubicBezTo>
                  <a:cubicBezTo>
                    <a:pt x="5379" y="13618"/>
                    <a:pt x="5807" y="13185"/>
                    <a:pt x="5807" y="12656"/>
                  </a:cubicBezTo>
                  <a:cubicBezTo>
                    <a:pt x="5807" y="12345"/>
                    <a:pt x="5658" y="12066"/>
                    <a:pt x="5423" y="11893"/>
                  </a:cubicBezTo>
                  <a:lnTo>
                    <a:pt x="5783" y="11077"/>
                  </a:lnTo>
                  <a:cubicBezTo>
                    <a:pt x="6321" y="11297"/>
                    <a:pt x="6907" y="11417"/>
                    <a:pt x="7522" y="11417"/>
                  </a:cubicBezTo>
                  <a:cubicBezTo>
                    <a:pt x="8434" y="11417"/>
                    <a:pt x="9285" y="11149"/>
                    <a:pt x="9995" y="10688"/>
                  </a:cubicBezTo>
                  <a:lnTo>
                    <a:pt x="10514" y="11394"/>
                  </a:lnTo>
                  <a:cubicBezTo>
                    <a:pt x="10307" y="11629"/>
                    <a:pt x="10225" y="11951"/>
                    <a:pt x="10312" y="12268"/>
                  </a:cubicBezTo>
                  <a:cubicBezTo>
                    <a:pt x="10434" y="12726"/>
                    <a:pt x="10837" y="12978"/>
                    <a:pt x="11243" y="12978"/>
                  </a:cubicBezTo>
                  <a:cubicBezTo>
                    <a:pt x="11559" y="12978"/>
                    <a:pt x="11878" y="12825"/>
                    <a:pt x="12065" y="12498"/>
                  </a:cubicBezTo>
                  <a:cubicBezTo>
                    <a:pt x="12455" y="11823"/>
                    <a:pt x="11927" y="11059"/>
                    <a:pt x="11243" y="11059"/>
                  </a:cubicBezTo>
                  <a:cubicBezTo>
                    <a:pt x="11119" y="11059"/>
                    <a:pt x="10989" y="11084"/>
                    <a:pt x="10859" y="11139"/>
                  </a:cubicBezTo>
                  <a:lnTo>
                    <a:pt x="10346" y="10437"/>
                  </a:lnTo>
                  <a:cubicBezTo>
                    <a:pt x="11489" y="9530"/>
                    <a:pt x="12167" y="8114"/>
                    <a:pt x="12075" y="6582"/>
                  </a:cubicBezTo>
                  <a:lnTo>
                    <a:pt x="12969" y="6480"/>
                  </a:lnTo>
                  <a:cubicBezTo>
                    <a:pt x="13107" y="6870"/>
                    <a:pt x="13468" y="7129"/>
                    <a:pt x="13876" y="7129"/>
                  </a:cubicBezTo>
                  <a:cubicBezTo>
                    <a:pt x="14616" y="7129"/>
                    <a:pt x="15073" y="6327"/>
                    <a:pt x="14707" y="5688"/>
                  </a:cubicBezTo>
                  <a:cubicBezTo>
                    <a:pt x="14518" y="5362"/>
                    <a:pt x="14200" y="5211"/>
                    <a:pt x="13883" y="5211"/>
                  </a:cubicBezTo>
                  <a:cubicBezTo>
                    <a:pt x="13434" y="5211"/>
                    <a:pt x="12990" y="5515"/>
                    <a:pt x="12925" y="6053"/>
                  </a:cubicBezTo>
                  <a:lnTo>
                    <a:pt x="12027" y="6149"/>
                  </a:lnTo>
                  <a:cubicBezTo>
                    <a:pt x="11797" y="4689"/>
                    <a:pt x="10874" y="3430"/>
                    <a:pt x="9544" y="2772"/>
                  </a:cubicBezTo>
                  <a:lnTo>
                    <a:pt x="9933" y="1898"/>
                  </a:lnTo>
                  <a:cubicBezTo>
                    <a:pt x="9999" y="1912"/>
                    <a:pt x="10064" y="1919"/>
                    <a:pt x="10129" y="1919"/>
                  </a:cubicBezTo>
                  <a:cubicBezTo>
                    <a:pt x="10645" y="1919"/>
                    <a:pt x="11085" y="1494"/>
                    <a:pt x="11085" y="956"/>
                  </a:cubicBezTo>
                  <a:cubicBezTo>
                    <a:pt x="11085" y="429"/>
                    <a:pt x="10658" y="1"/>
                    <a:pt x="10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0"/>
            <p:cNvSpPr/>
            <p:nvPr/>
          </p:nvSpPr>
          <p:spPr>
            <a:xfrm>
              <a:off x="4232525" y="1742675"/>
              <a:ext cx="47075" cy="47100"/>
            </a:xfrm>
            <a:custGeom>
              <a:rect b="b" l="l" r="r" t="t"/>
              <a:pathLst>
                <a:path extrusionOk="0" h="1884" w="1883">
                  <a:moveTo>
                    <a:pt x="942" y="428"/>
                  </a:moveTo>
                  <a:cubicBezTo>
                    <a:pt x="1226" y="428"/>
                    <a:pt x="1451" y="659"/>
                    <a:pt x="1451" y="942"/>
                  </a:cubicBezTo>
                  <a:cubicBezTo>
                    <a:pt x="1451" y="1220"/>
                    <a:pt x="1226" y="1451"/>
                    <a:pt x="942" y="1451"/>
                  </a:cubicBezTo>
                  <a:cubicBezTo>
                    <a:pt x="659" y="1451"/>
                    <a:pt x="428" y="1220"/>
                    <a:pt x="428" y="942"/>
                  </a:cubicBezTo>
                  <a:cubicBezTo>
                    <a:pt x="428" y="659"/>
                    <a:pt x="659" y="428"/>
                    <a:pt x="942" y="428"/>
                  </a:cubicBezTo>
                  <a:close/>
                  <a:moveTo>
                    <a:pt x="942" y="1"/>
                  </a:moveTo>
                  <a:cubicBezTo>
                    <a:pt x="423" y="1"/>
                    <a:pt x="0" y="424"/>
                    <a:pt x="0" y="942"/>
                  </a:cubicBezTo>
                  <a:cubicBezTo>
                    <a:pt x="0" y="1461"/>
                    <a:pt x="423" y="1883"/>
                    <a:pt x="942" y="1883"/>
                  </a:cubicBezTo>
                  <a:cubicBezTo>
                    <a:pt x="1461" y="1883"/>
                    <a:pt x="1883" y="1461"/>
                    <a:pt x="1883" y="942"/>
                  </a:cubicBezTo>
                  <a:cubicBezTo>
                    <a:pt x="1883" y="424"/>
                    <a:pt x="1461" y="1"/>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a:off x="4291100" y="1711100"/>
              <a:ext cx="31375" cy="31375"/>
            </a:xfrm>
            <a:custGeom>
              <a:rect b="b" l="l" r="r" t="t"/>
              <a:pathLst>
                <a:path extrusionOk="0" h="1255" w="1255">
                  <a:moveTo>
                    <a:pt x="626" y="428"/>
                  </a:moveTo>
                  <a:cubicBezTo>
                    <a:pt x="736" y="428"/>
                    <a:pt x="823" y="519"/>
                    <a:pt x="823" y="625"/>
                  </a:cubicBezTo>
                  <a:cubicBezTo>
                    <a:pt x="823" y="736"/>
                    <a:pt x="736" y="822"/>
                    <a:pt x="626" y="822"/>
                  </a:cubicBezTo>
                  <a:cubicBezTo>
                    <a:pt x="520" y="822"/>
                    <a:pt x="429" y="736"/>
                    <a:pt x="429" y="625"/>
                  </a:cubicBezTo>
                  <a:cubicBezTo>
                    <a:pt x="429" y="519"/>
                    <a:pt x="520" y="428"/>
                    <a:pt x="626" y="428"/>
                  </a:cubicBezTo>
                  <a:close/>
                  <a:moveTo>
                    <a:pt x="626" y="0"/>
                  </a:moveTo>
                  <a:cubicBezTo>
                    <a:pt x="280" y="0"/>
                    <a:pt x="1" y="279"/>
                    <a:pt x="1" y="625"/>
                  </a:cubicBezTo>
                  <a:cubicBezTo>
                    <a:pt x="1" y="971"/>
                    <a:pt x="280" y="1255"/>
                    <a:pt x="626" y="1255"/>
                  </a:cubicBezTo>
                  <a:cubicBezTo>
                    <a:pt x="971" y="1255"/>
                    <a:pt x="1255" y="971"/>
                    <a:pt x="1255" y="625"/>
                  </a:cubicBezTo>
                  <a:cubicBezTo>
                    <a:pt x="1255" y="279"/>
                    <a:pt x="971" y="0"/>
                    <a:pt x="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0"/>
            <p:cNvSpPr/>
            <p:nvPr/>
          </p:nvSpPr>
          <p:spPr>
            <a:xfrm>
              <a:off x="4196725" y="1706050"/>
              <a:ext cx="28275" cy="28250"/>
            </a:xfrm>
            <a:custGeom>
              <a:rect b="b" l="l" r="r" t="t"/>
              <a:pathLst>
                <a:path extrusionOk="0" h="1130" w="1131">
                  <a:moveTo>
                    <a:pt x="568" y="433"/>
                  </a:moveTo>
                  <a:cubicBezTo>
                    <a:pt x="641" y="433"/>
                    <a:pt x="703" y="491"/>
                    <a:pt x="703" y="568"/>
                  </a:cubicBezTo>
                  <a:cubicBezTo>
                    <a:pt x="703" y="639"/>
                    <a:pt x="641" y="703"/>
                    <a:pt x="568" y="703"/>
                  </a:cubicBezTo>
                  <a:cubicBezTo>
                    <a:pt x="491" y="703"/>
                    <a:pt x="433" y="639"/>
                    <a:pt x="433" y="568"/>
                  </a:cubicBezTo>
                  <a:cubicBezTo>
                    <a:pt x="433" y="491"/>
                    <a:pt x="491" y="433"/>
                    <a:pt x="568" y="433"/>
                  </a:cubicBezTo>
                  <a:close/>
                  <a:moveTo>
                    <a:pt x="568" y="1"/>
                  </a:moveTo>
                  <a:cubicBezTo>
                    <a:pt x="256" y="1"/>
                    <a:pt x="1" y="255"/>
                    <a:pt x="1" y="568"/>
                  </a:cubicBezTo>
                  <a:cubicBezTo>
                    <a:pt x="1" y="880"/>
                    <a:pt x="256" y="1129"/>
                    <a:pt x="568" y="1129"/>
                  </a:cubicBezTo>
                  <a:cubicBezTo>
                    <a:pt x="880" y="1129"/>
                    <a:pt x="1130" y="880"/>
                    <a:pt x="1130" y="568"/>
                  </a:cubicBezTo>
                  <a:cubicBezTo>
                    <a:pt x="1130" y="255"/>
                    <a:pt x="880" y="1"/>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0"/>
            <p:cNvSpPr/>
            <p:nvPr/>
          </p:nvSpPr>
          <p:spPr>
            <a:xfrm>
              <a:off x="4291000" y="1654300"/>
              <a:ext cx="34475" cy="34500"/>
            </a:xfrm>
            <a:custGeom>
              <a:rect b="b" l="l" r="r" t="t"/>
              <a:pathLst>
                <a:path extrusionOk="0" h="1380" w="1379">
                  <a:moveTo>
                    <a:pt x="692" y="433"/>
                  </a:moveTo>
                  <a:cubicBezTo>
                    <a:pt x="831" y="433"/>
                    <a:pt x="947" y="548"/>
                    <a:pt x="947" y="687"/>
                  </a:cubicBezTo>
                  <a:cubicBezTo>
                    <a:pt x="947" y="831"/>
                    <a:pt x="831" y="947"/>
                    <a:pt x="692" y="947"/>
                  </a:cubicBezTo>
                  <a:cubicBezTo>
                    <a:pt x="548" y="947"/>
                    <a:pt x="433" y="831"/>
                    <a:pt x="433" y="687"/>
                  </a:cubicBezTo>
                  <a:cubicBezTo>
                    <a:pt x="433" y="548"/>
                    <a:pt x="548" y="433"/>
                    <a:pt x="692" y="433"/>
                  </a:cubicBezTo>
                  <a:close/>
                  <a:moveTo>
                    <a:pt x="692" y="0"/>
                  </a:moveTo>
                  <a:cubicBezTo>
                    <a:pt x="313" y="0"/>
                    <a:pt x="0" y="308"/>
                    <a:pt x="0" y="687"/>
                  </a:cubicBezTo>
                  <a:cubicBezTo>
                    <a:pt x="0" y="1067"/>
                    <a:pt x="313" y="1379"/>
                    <a:pt x="692" y="1379"/>
                  </a:cubicBezTo>
                  <a:cubicBezTo>
                    <a:pt x="1071" y="1379"/>
                    <a:pt x="1379" y="1067"/>
                    <a:pt x="1379" y="687"/>
                  </a:cubicBezTo>
                  <a:cubicBezTo>
                    <a:pt x="1379" y="308"/>
                    <a:pt x="1071" y="0"/>
                    <a:pt x="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0"/>
            <p:cNvSpPr/>
            <p:nvPr/>
          </p:nvSpPr>
          <p:spPr>
            <a:xfrm>
              <a:off x="4303250" y="1754225"/>
              <a:ext cx="15400" cy="14275"/>
            </a:xfrm>
            <a:custGeom>
              <a:rect b="b" l="l" r="r" t="t"/>
              <a:pathLst>
                <a:path extrusionOk="0" h="571" w="616">
                  <a:moveTo>
                    <a:pt x="379" y="1"/>
                  </a:moveTo>
                  <a:cubicBezTo>
                    <a:pt x="325" y="1"/>
                    <a:pt x="269" y="21"/>
                    <a:pt x="226" y="62"/>
                  </a:cubicBezTo>
                  <a:lnTo>
                    <a:pt x="87" y="206"/>
                  </a:lnTo>
                  <a:cubicBezTo>
                    <a:pt x="0" y="288"/>
                    <a:pt x="0" y="423"/>
                    <a:pt x="87" y="509"/>
                  </a:cubicBezTo>
                  <a:cubicBezTo>
                    <a:pt x="128" y="550"/>
                    <a:pt x="183" y="571"/>
                    <a:pt x="238" y="571"/>
                  </a:cubicBezTo>
                  <a:cubicBezTo>
                    <a:pt x="294" y="571"/>
                    <a:pt x="349" y="550"/>
                    <a:pt x="390" y="509"/>
                  </a:cubicBezTo>
                  <a:lnTo>
                    <a:pt x="529" y="370"/>
                  </a:lnTo>
                  <a:cubicBezTo>
                    <a:pt x="616" y="283"/>
                    <a:pt x="616" y="149"/>
                    <a:pt x="529" y="62"/>
                  </a:cubicBezTo>
                  <a:cubicBezTo>
                    <a:pt x="488" y="21"/>
                    <a:pt x="434"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0"/>
            <p:cNvSpPr/>
            <p:nvPr/>
          </p:nvSpPr>
          <p:spPr>
            <a:xfrm>
              <a:off x="4265175" y="1709375"/>
              <a:ext cx="15650" cy="14150"/>
            </a:xfrm>
            <a:custGeom>
              <a:rect b="b" l="l" r="r" t="t"/>
              <a:pathLst>
                <a:path extrusionOk="0" h="566" w="626">
                  <a:moveTo>
                    <a:pt x="240" y="1"/>
                  </a:moveTo>
                  <a:cubicBezTo>
                    <a:pt x="181" y="1"/>
                    <a:pt x="123" y="24"/>
                    <a:pt x="82" y="69"/>
                  </a:cubicBezTo>
                  <a:cubicBezTo>
                    <a:pt x="0" y="160"/>
                    <a:pt x="6" y="295"/>
                    <a:pt x="97" y="377"/>
                  </a:cubicBezTo>
                  <a:lnTo>
                    <a:pt x="241" y="512"/>
                  </a:lnTo>
                  <a:cubicBezTo>
                    <a:pt x="284" y="548"/>
                    <a:pt x="337" y="566"/>
                    <a:pt x="389" y="566"/>
                  </a:cubicBezTo>
                  <a:cubicBezTo>
                    <a:pt x="447" y="566"/>
                    <a:pt x="505" y="543"/>
                    <a:pt x="548" y="497"/>
                  </a:cubicBezTo>
                  <a:cubicBezTo>
                    <a:pt x="625" y="406"/>
                    <a:pt x="621" y="271"/>
                    <a:pt x="534" y="189"/>
                  </a:cubicBezTo>
                  <a:lnTo>
                    <a:pt x="385" y="56"/>
                  </a:lnTo>
                  <a:cubicBezTo>
                    <a:pt x="345" y="19"/>
                    <a:pt x="292"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0"/>
            <p:cNvSpPr/>
            <p:nvPr/>
          </p:nvSpPr>
          <p:spPr>
            <a:xfrm>
              <a:off x="4220775" y="1654325"/>
              <a:ext cx="49475" cy="52250"/>
            </a:xfrm>
            <a:custGeom>
              <a:rect b="b" l="l" r="r" t="t"/>
              <a:pathLst>
                <a:path extrusionOk="0" h="2090" w="1979">
                  <a:moveTo>
                    <a:pt x="1058" y="0"/>
                  </a:moveTo>
                  <a:cubicBezTo>
                    <a:pt x="524" y="0"/>
                    <a:pt x="0" y="400"/>
                    <a:pt x="0" y="1043"/>
                  </a:cubicBezTo>
                  <a:cubicBezTo>
                    <a:pt x="0" y="1680"/>
                    <a:pt x="522" y="2090"/>
                    <a:pt x="1058" y="2090"/>
                  </a:cubicBezTo>
                  <a:cubicBezTo>
                    <a:pt x="1341" y="2090"/>
                    <a:pt x="1628" y="1975"/>
                    <a:pt x="1844" y="1719"/>
                  </a:cubicBezTo>
                  <a:cubicBezTo>
                    <a:pt x="1921" y="1628"/>
                    <a:pt x="1911" y="1493"/>
                    <a:pt x="1820" y="1417"/>
                  </a:cubicBezTo>
                  <a:cubicBezTo>
                    <a:pt x="1779" y="1382"/>
                    <a:pt x="1729" y="1365"/>
                    <a:pt x="1679" y="1365"/>
                  </a:cubicBezTo>
                  <a:cubicBezTo>
                    <a:pt x="1618" y="1365"/>
                    <a:pt x="1557" y="1390"/>
                    <a:pt x="1512" y="1440"/>
                  </a:cubicBezTo>
                  <a:cubicBezTo>
                    <a:pt x="1387" y="1591"/>
                    <a:pt x="1219" y="1659"/>
                    <a:pt x="1054" y="1659"/>
                  </a:cubicBezTo>
                  <a:cubicBezTo>
                    <a:pt x="739" y="1659"/>
                    <a:pt x="432" y="1416"/>
                    <a:pt x="432" y="1043"/>
                  </a:cubicBezTo>
                  <a:cubicBezTo>
                    <a:pt x="432" y="665"/>
                    <a:pt x="741" y="430"/>
                    <a:pt x="1055" y="430"/>
                  </a:cubicBezTo>
                  <a:cubicBezTo>
                    <a:pt x="1241" y="430"/>
                    <a:pt x="1429" y="512"/>
                    <a:pt x="1556" y="697"/>
                  </a:cubicBezTo>
                  <a:cubicBezTo>
                    <a:pt x="1598" y="759"/>
                    <a:pt x="1664" y="792"/>
                    <a:pt x="1732" y="792"/>
                  </a:cubicBezTo>
                  <a:cubicBezTo>
                    <a:pt x="1773" y="792"/>
                    <a:pt x="1816" y="780"/>
                    <a:pt x="1854" y="754"/>
                  </a:cubicBezTo>
                  <a:cubicBezTo>
                    <a:pt x="1949" y="686"/>
                    <a:pt x="1978" y="553"/>
                    <a:pt x="1911" y="456"/>
                  </a:cubicBezTo>
                  <a:cubicBezTo>
                    <a:pt x="1695" y="141"/>
                    <a:pt x="137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6"/>
        </a:solidFill>
      </p:bgPr>
    </p:bg>
    <p:spTree>
      <p:nvGrpSpPr>
        <p:cNvPr id="295" name="Shape 295"/>
        <p:cNvGrpSpPr/>
        <p:nvPr/>
      </p:nvGrpSpPr>
      <p:grpSpPr>
        <a:xfrm>
          <a:off x="0" y="0"/>
          <a:ext cx="0" cy="0"/>
          <a:chOff x="0" y="0"/>
          <a:chExt cx="0" cy="0"/>
        </a:xfrm>
      </p:grpSpPr>
      <p:pic>
        <p:nvPicPr>
          <p:cNvPr id="296" name="Google Shape;296;p31"/>
          <p:cNvPicPr preferRelativeResize="0"/>
          <p:nvPr/>
        </p:nvPicPr>
        <p:blipFill rotWithShape="1">
          <a:blip r:embed="rId3">
            <a:alphaModFix/>
          </a:blip>
          <a:srcRect b="0" l="21211" r="7512" t="0"/>
          <a:stretch/>
        </p:blipFill>
        <p:spPr>
          <a:xfrm>
            <a:off x="4728875" y="1659075"/>
            <a:ext cx="4415126" cy="3484426"/>
          </a:xfrm>
          <a:prstGeom prst="rect">
            <a:avLst/>
          </a:prstGeom>
          <a:noFill/>
          <a:ln>
            <a:noFill/>
          </a:ln>
        </p:spPr>
      </p:pic>
      <p:sp>
        <p:nvSpPr>
          <p:cNvPr id="297" name="Google Shape;297;p31"/>
          <p:cNvSpPr/>
          <p:nvPr/>
        </p:nvSpPr>
        <p:spPr>
          <a:xfrm>
            <a:off x="4728875" y="1659025"/>
            <a:ext cx="4415100" cy="3484500"/>
          </a:xfrm>
          <a:prstGeom prst="rect">
            <a:avLst/>
          </a:prstGeom>
          <a:solidFill>
            <a:srgbClr val="CC4125">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20425" y="0"/>
            <a:ext cx="47493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txBox="1"/>
          <p:nvPr/>
        </p:nvSpPr>
        <p:spPr>
          <a:xfrm>
            <a:off x="535775" y="589350"/>
            <a:ext cx="37077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Barlow"/>
              <a:ea typeface="Barlow"/>
              <a:cs typeface="Barlow"/>
              <a:sym typeface="Barlow"/>
            </a:endParaRPr>
          </a:p>
          <a:p>
            <a:pPr indent="0" lvl="0" marL="0" rtl="0" algn="l">
              <a:spcBef>
                <a:spcPts val="0"/>
              </a:spcBef>
              <a:spcAft>
                <a:spcPts val="0"/>
              </a:spcAft>
              <a:buNone/>
            </a:pPr>
            <a:r>
              <a:rPr lang="en" sz="1600">
                <a:solidFill>
                  <a:schemeClr val="dk1"/>
                </a:solidFill>
                <a:latin typeface="Barlow"/>
                <a:ea typeface="Barlow"/>
                <a:cs typeface="Barlow"/>
                <a:sym typeface="Barlow"/>
              </a:rPr>
              <a:t>As a future work, the number of data which is used to train the CNN model can be increased and the general structure of convolutional neural network can be restructures so that it will be able to analyze images in more detail.</a:t>
            </a:r>
            <a:endParaRPr>
              <a:latin typeface="Barlow"/>
              <a:ea typeface="Barlow"/>
              <a:cs typeface="Barlow"/>
              <a:sym typeface="Barlow"/>
            </a:endParaRPr>
          </a:p>
        </p:txBody>
      </p:sp>
      <p:sp>
        <p:nvSpPr>
          <p:cNvPr id="300" name="Google Shape;300;p31"/>
          <p:cNvSpPr/>
          <p:nvPr/>
        </p:nvSpPr>
        <p:spPr>
          <a:xfrm>
            <a:off x="4736300" y="0"/>
            <a:ext cx="4415100" cy="1659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txBox="1"/>
          <p:nvPr/>
        </p:nvSpPr>
        <p:spPr>
          <a:xfrm>
            <a:off x="5625700" y="267900"/>
            <a:ext cx="2775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2"/>
                </a:solidFill>
                <a:latin typeface="Josefin Sans SemiBold"/>
                <a:ea typeface="Josefin Sans SemiBold"/>
                <a:cs typeface="Josefin Sans SemiBold"/>
                <a:sym typeface="Josefin Sans SemiBold"/>
              </a:rPr>
              <a:t>Future</a:t>
            </a:r>
            <a:r>
              <a:rPr lang="en" sz="1200">
                <a:solidFill>
                  <a:srgbClr val="24292F"/>
                </a:solidFill>
                <a:highlight>
                  <a:srgbClr val="FFFFFF"/>
                </a:highlight>
              </a:rPr>
              <a:t> </a:t>
            </a:r>
            <a:r>
              <a:rPr lang="en" sz="2400">
                <a:solidFill>
                  <a:schemeClr val="dk2"/>
                </a:solidFill>
                <a:latin typeface="Josefin Sans SemiBold"/>
                <a:ea typeface="Josefin Sans SemiBold"/>
                <a:cs typeface="Josefin Sans SemiBold"/>
                <a:sym typeface="Josefin Sans SemiBold"/>
              </a:rPr>
              <a:t>Work</a:t>
            </a:r>
            <a:endParaRPr>
              <a:latin typeface="Barlow"/>
              <a:ea typeface="Barlow"/>
              <a:cs typeface="Barlow"/>
              <a:sym typeface="Barlo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5" name="Shape 305"/>
        <p:cNvGrpSpPr/>
        <p:nvPr/>
      </p:nvGrpSpPr>
      <p:grpSpPr>
        <a:xfrm>
          <a:off x="0" y="0"/>
          <a:ext cx="0" cy="0"/>
          <a:chOff x="0" y="0"/>
          <a:chExt cx="0" cy="0"/>
        </a:xfrm>
      </p:grpSpPr>
      <p:sp>
        <p:nvSpPr>
          <p:cNvPr id="306" name="Google Shape;306;p32"/>
          <p:cNvSpPr txBox="1"/>
          <p:nvPr/>
        </p:nvSpPr>
        <p:spPr>
          <a:xfrm>
            <a:off x="632200" y="407175"/>
            <a:ext cx="3642900" cy="163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700">
                <a:solidFill>
                  <a:srgbClr val="FFFFFF"/>
                </a:solidFill>
              </a:rPr>
              <a:t>THANK</a:t>
            </a:r>
            <a:endParaRPr sz="4700">
              <a:solidFill>
                <a:srgbClr val="FFFFFF"/>
              </a:solidFill>
            </a:endParaRPr>
          </a:p>
          <a:p>
            <a:pPr indent="0" lvl="0" marL="0" rtl="0" algn="l">
              <a:spcBef>
                <a:spcPts val="0"/>
              </a:spcBef>
              <a:spcAft>
                <a:spcPts val="0"/>
              </a:spcAft>
              <a:buNone/>
            </a:pPr>
            <a:r>
              <a:rPr lang="en" sz="4700">
                <a:solidFill>
                  <a:srgbClr val="FFFFFF"/>
                </a:solidFill>
              </a:rPr>
              <a:t>YOU</a:t>
            </a:r>
            <a:endParaRPr sz="3700"/>
          </a:p>
        </p:txBody>
      </p:sp>
      <p:sp>
        <p:nvSpPr>
          <p:cNvPr id="307" name="Google Shape;307;p32"/>
          <p:cNvSpPr txBox="1"/>
          <p:nvPr>
            <p:ph idx="4294967295" type="subTitle"/>
          </p:nvPr>
        </p:nvSpPr>
        <p:spPr>
          <a:xfrm>
            <a:off x="255100" y="2717800"/>
            <a:ext cx="4020000" cy="12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Do you have any questions</a:t>
            </a:r>
            <a:r>
              <a:rPr lang="en">
                <a:solidFill>
                  <a:schemeClr val="dk1"/>
                </a:solidFill>
              </a:rPr>
              <a:t>?</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0"/>
              </a:spcAft>
              <a:buNone/>
            </a:pPr>
            <a:r>
              <a:rPr lang="en">
                <a:solidFill>
                  <a:schemeClr val="dk1"/>
                </a:solidFill>
              </a:rPr>
              <a:t>AbdullahAl-subaie@outlooc.com </a:t>
            </a:r>
            <a:endParaRPr>
              <a:solidFill>
                <a:schemeClr val="dk1"/>
              </a:solidFill>
            </a:endParaRPr>
          </a:p>
          <a:p>
            <a:pPr indent="0" lvl="0" marL="0" rtl="0" algn="l">
              <a:spcBef>
                <a:spcPts val="1600"/>
              </a:spcBef>
              <a:spcAft>
                <a:spcPts val="0"/>
              </a:spcAft>
              <a:buNone/>
            </a:pPr>
            <a:r>
              <a:rPr lang="en">
                <a:solidFill>
                  <a:schemeClr val="dk1"/>
                </a:solidFill>
              </a:rPr>
              <a:t>+966563672429 </a:t>
            </a:r>
            <a:endParaRPr>
              <a:solidFill>
                <a:schemeClr val="dk1"/>
              </a:solidFill>
            </a:endParaRPr>
          </a:p>
          <a:p>
            <a:pPr indent="0" lvl="0" marL="0" rtl="0" algn="l">
              <a:spcBef>
                <a:spcPts val="1600"/>
              </a:spcBef>
              <a:spcAft>
                <a:spcPts val="1600"/>
              </a:spcAft>
              <a:buNone/>
            </a:pPr>
            <a:r>
              <a:t/>
            </a:r>
            <a:endParaRPr>
              <a:solidFill>
                <a:schemeClr val="dk1"/>
              </a:solidFill>
            </a:endParaRPr>
          </a:p>
        </p:txBody>
      </p:sp>
      <p:grpSp>
        <p:nvGrpSpPr>
          <p:cNvPr id="308" name="Google Shape;308;p32"/>
          <p:cNvGrpSpPr/>
          <p:nvPr/>
        </p:nvGrpSpPr>
        <p:grpSpPr>
          <a:xfrm>
            <a:off x="5925575" y="407165"/>
            <a:ext cx="2502407" cy="2026283"/>
            <a:chOff x="4334725" y="1355875"/>
            <a:chExt cx="3106650" cy="3001900"/>
          </a:xfrm>
        </p:grpSpPr>
        <p:grpSp>
          <p:nvGrpSpPr>
            <p:cNvPr id="309" name="Google Shape;309;p32"/>
            <p:cNvGrpSpPr/>
            <p:nvPr/>
          </p:nvGrpSpPr>
          <p:grpSpPr>
            <a:xfrm>
              <a:off x="4516050" y="1724875"/>
              <a:ext cx="2693725" cy="2632900"/>
              <a:chOff x="4516050" y="1724875"/>
              <a:chExt cx="2693725" cy="2632900"/>
            </a:xfrm>
          </p:grpSpPr>
          <p:sp>
            <p:nvSpPr>
              <p:cNvPr id="310" name="Google Shape;310;p3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32"/>
            <p:cNvGrpSpPr/>
            <p:nvPr/>
          </p:nvGrpSpPr>
          <p:grpSpPr>
            <a:xfrm>
              <a:off x="4334725" y="1355875"/>
              <a:ext cx="3106650" cy="2709650"/>
              <a:chOff x="4334725" y="1355875"/>
              <a:chExt cx="3106650" cy="2709650"/>
            </a:xfrm>
          </p:grpSpPr>
          <p:sp>
            <p:nvSpPr>
              <p:cNvPr id="314" name="Google Shape;314;p3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Cancer Disease by Slidesgo">
  <a:themeElements>
    <a:clrScheme name="Simple Light">
      <a:dk1>
        <a:srgbClr val="F8F8F6"/>
      </a:dk1>
      <a:lt1>
        <a:srgbClr val="CC4125"/>
      </a:lt1>
      <a:dk2>
        <a:srgbClr val="1C203A"/>
      </a:dk2>
      <a:lt2>
        <a:srgbClr val="1C203A"/>
      </a:lt2>
      <a:accent1>
        <a:srgbClr val="CC4125"/>
      </a:accent1>
      <a:accent2>
        <a:srgbClr val="F8F8F6"/>
      </a:accent2>
      <a:accent3>
        <a:srgbClr val="1C203A"/>
      </a:accent3>
      <a:accent4>
        <a:srgbClr val="CC4125"/>
      </a:accent4>
      <a:accent5>
        <a:srgbClr val="F8F8F6"/>
      </a:accent5>
      <a:accent6>
        <a:srgbClr val="F8F8F6"/>
      </a:accent6>
      <a:hlink>
        <a:srgbClr val="1C20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